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8525B1-75EF-4243-95C4-2B7BE9C40EAF}" type="datetimeFigureOut">
              <a:rPr lang="en-US" smtClean="0"/>
              <a:t>2/27/2014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D2608-2E09-42CC-B7BF-4330FEB5660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791231" y="684352"/>
            <a:ext cx="3051879" cy="997925"/>
            <a:chOff x="1791231" y="684352"/>
            <a:chExt cx="3051879" cy="997925"/>
          </a:xfrm>
        </p:grpSpPr>
        <p:sp>
          <p:nvSpPr>
            <p:cNvPr id="2" name="Freeform 1"/>
            <p:cNvSpPr/>
            <p:nvPr/>
          </p:nvSpPr>
          <p:spPr>
            <a:xfrm>
              <a:off x="1791231" y="684352"/>
              <a:ext cx="580519" cy="997925"/>
            </a:xfrm>
            <a:custGeom>
              <a:avLst/>
              <a:gdLst/>
              <a:ahLst/>
              <a:cxnLst/>
              <a:rect l="0" t="0" r="0" b="0"/>
              <a:pathLst>
                <a:path w="580519" h="997925">
                  <a:moveTo>
                    <a:pt x="461867" y="0"/>
                  </a:moveTo>
                  <a:lnTo>
                    <a:pt x="437820" y="9575"/>
                  </a:lnTo>
                  <a:lnTo>
                    <a:pt x="376745" y="64450"/>
                  </a:lnTo>
                  <a:lnTo>
                    <a:pt x="326049" y="122048"/>
                  </a:lnTo>
                  <a:lnTo>
                    <a:pt x="281403" y="175097"/>
                  </a:lnTo>
                  <a:lnTo>
                    <a:pt x="234236" y="232749"/>
                  </a:lnTo>
                  <a:lnTo>
                    <a:pt x="192480" y="290656"/>
                  </a:lnTo>
                  <a:lnTo>
                    <a:pt x="152461" y="344542"/>
                  </a:lnTo>
                  <a:lnTo>
                    <a:pt x="123147" y="399701"/>
                  </a:lnTo>
                  <a:lnTo>
                    <a:pt x="98027" y="452675"/>
                  </a:lnTo>
                  <a:lnTo>
                    <a:pt x="68687" y="515892"/>
                  </a:lnTo>
                  <a:lnTo>
                    <a:pt x="44535" y="579067"/>
                  </a:lnTo>
                  <a:lnTo>
                    <a:pt x="23206" y="642238"/>
                  </a:lnTo>
                  <a:lnTo>
                    <a:pt x="5636" y="694881"/>
                  </a:lnTo>
                  <a:lnTo>
                    <a:pt x="0" y="753806"/>
                  </a:lnTo>
                  <a:lnTo>
                    <a:pt x="194" y="803327"/>
                  </a:lnTo>
                  <a:lnTo>
                    <a:pt x="13267" y="862575"/>
                  </a:lnTo>
                  <a:lnTo>
                    <a:pt x="38032" y="913749"/>
                  </a:lnTo>
                  <a:lnTo>
                    <a:pt x="73860" y="949247"/>
                  </a:lnTo>
                  <a:lnTo>
                    <a:pt x="105526" y="970420"/>
                  </a:lnTo>
                  <a:lnTo>
                    <a:pt x="165666" y="992501"/>
                  </a:lnTo>
                  <a:lnTo>
                    <a:pt x="203828" y="997924"/>
                  </a:lnTo>
                  <a:lnTo>
                    <a:pt x="258645" y="991351"/>
                  </a:lnTo>
                  <a:lnTo>
                    <a:pt x="311413" y="978787"/>
                  </a:lnTo>
                  <a:lnTo>
                    <a:pt x="361568" y="959451"/>
                  </a:lnTo>
                  <a:lnTo>
                    <a:pt x="415365" y="934272"/>
                  </a:lnTo>
                  <a:lnTo>
                    <a:pt x="450038" y="918410"/>
                  </a:lnTo>
                  <a:lnTo>
                    <a:pt x="493196" y="879675"/>
                  </a:lnTo>
                  <a:lnTo>
                    <a:pt x="529927" y="827309"/>
                  </a:lnTo>
                  <a:lnTo>
                    <a:pt x="568395" y="767651"/>
                  </a:lnTo>
                  <a:lnTo>
                    <a:pt x="580518" y="731130"/>
                  </a:lnTo>
                  <a:lnTo>
                    <a:pt x="580341" y="685084"/>
                  </a:lnTo>
                  <a:lnTo>
                    <a:pt x="572880" y="645575"/>
                  </a:lnTo>
                  <a:lnTo>
                    <a:pt x="557671" y="617230"/>
                  </a:lnTo>
                  <a:lnTo>
                    <a:pt x="538346" y="594014"/>
                  </a:lnTo>
                  <a:lnTo>
                    <a:pt x="512214" y="577907"/>
                  </a:lnTo>
                  <a:lnTo>
                    <a:pt x="492432" y="575822"/>
                  </a:lnTo>
                  <a:lnTo>
                    <a:pt x="432270" y="587045"/>
                  </a:lnTo>
                  <a:lnTo>
                    <a:pt x="377339" y="600314"/>
                  </a:lnTo>
                  <a:lnTo>
                    <a:pt x="321428" y="619789"/>
                  </a:lnTo>
                  <a:lnTo>
                    <a:pt x="280964" y="647336"/>
                  </a:lnTo>
                  <a:lnTo>
                    <a:pt x="224398" y="695552"/>
                  </a:lnTo>
                  <a:lnTo>
                    <a:pt x="171606" y="758111"/>
                  </a:lnTo>
                  <a:lnTo>
                    <a:pt x="124955" y="821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11067" y="15687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74321" y="800165"/>
              <a:ext cx="42115" cy="800167"/>
            </a:xfrm>
            <a:custGeom>
              <a:avLst/>
              <a:gdLst/>
              <a:ahLst/>
              <a:cxnLst/>
              <a:rect l="0" t="0" r="0" b="0"/>
              <a:pathLst>
                <a:path w="42115" h="800167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7" y="160428"/>
                  </a:lnTo>
                  <a:lnTo>
                    <a:pt x="18669" y="210141"/>
                  </a:lnTo>
                  <a:lnTo>
                    <a:pt x="23469" y="264255"/>
                  </a:lnTo>
                  <a:lnTo>
                    <a:pt x="29982" y="319571"/>
                  </a:lnTo>
                  <a:lnTo>
                    <a:pt x="31269" y="375557"/>
                  </a:lnTo>
                  <a:lnTo>
                    <a:pt x="31523" y="431677"/>
                  </a:lnTo>
                  <a:lnTo>
                    <a:pt x="31573" y="487822"/>
                  </a:lnTo>
                  <a:lnTo>
                    <a:pt x="31582" y="541114"/>
                  </a:lnTo>
                  <a:lnTo>
                    <a:pt x="37173" y="601357"/>
                  </a:lnTo>
                  <a:lnTo>
                    <a:pt x="40650" y="658072"/>
                  </a:lnTo>
                  <a:lnTo>
                    <a:pt x="35759" y="721232"/>
                  </a:lnTo>
                  <a:lnTo>
                    <a:pt x="40512" y="772529"/>
                  </a:lnTo>
                  <a:lnTo>
                    <a:pt x="42114" y="800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81052" y="828492"/>
              <a:ext cx="708262" cy="642892"/>
            </a:xfrm>
            <a:custGeom>
              <a:avLst/>
              <a:gdLst/>
              <a:ahLst/>
              <a:cxnLst/>
              <a:rect l="0" t="0" r="0" b="0"/>
              <a:pathLst>
                <a:path w="708262" h="642892">
                  <a:moveTo>
                    <a:pt x="377621" y="34844"/>
                  </a:moveTo>
                  <a:lnTo>
                    <a:pt x="359640" y="19203"/>
                  </a:lnTo>
                  <a:lnTo>
                    <a:pt x="313469" y="0"/>
                  </a:lnTo>
                  <a:lnTo>
                    <a:pt x="276985" y="474"/>
                  </a:lnTo>
                  <a:lnTo>
                    <a:pt x="222735" y="13454"/>
                  </a:lnTo>
                  <a:lnTo>
                    <a:pt x="170078" y="44267"/>
                  </a:lnTo>
                  <a:lnTo>
                    <a:pt x="108183" y="94441"/>
                  </a:lnTo>
                  <a:lnTo>
                    <a:pt x="59756" y="147792"/>
                  </a:lnTo>
                  <a:lnTo>
                    <a:pt x="31765" y="202923"/>
                  </a:lnTo>
                  <a:lnTo>
                    <a:pt x="16456" y="256518"/>
                  </a:lnTo>
                  <a:lnTo>
                    <a:pt x="3337" y="308959"/>
                  </a:lnTo>
                  <a:lnTo>
                    <a:pt x="0" y="356399"/>
                  </a:lnTo>
                  <a:lnTo>
                    <a:pt x="1352" y="407500"/>
                  </a:lnTo>
                  <a:lnTo>
                    <a:pt x="15530" y="458516"/>
                  </a:lnTo>
                  <a:lnTo>
                    <a:pt x="41282" y="518269"/>
                  </a:lnTo>
                  <a:lnTo>
                    <a:pt x="65055" y="557887"/>
                  </a:lnTo>
                  <a:lnTo>
                    <a:pt x="85455" y="579653"/>
                  </a:lnTo>
                  <a:lnTo>
                    <a:pt x="144723" y="625706"/>
                  </a:lnTo>
                  <a:lnTo>
                    <a:pt x="172726" y="636701"/>
                  </a:lnTo>
                  <a:lnTo>
                    <a:pt x="221375" y="642891"/>
                  </a:lnTo>
                  <a:lnTo>
                    <a:pt x="254366" y="641999"/>
                  </a:lnTo>
                  <a:lnTo>
                    <a:pt x="313674" y="625482"/>
                  </a:lnTo>
                  <a:lnTo>
                    <a:pt x="339841" y="616715"/>
                  </a:lnTo>
                  <a:lnTo>
                    <a:pt x="400383" y="585682"/>
                  </a:lnTo>
                  <a:lnTo>
                    <a:pt x="452350" y="557426"/>
                  </a:lnTo>
                  <a:lnTo>
                    <a:pt x="507676" y="518396"/>
                  </a:lnTo>
                  <a:lnTo>
                    <a:pt x="561023" y="474746"/>
                  </a:lnTo>
                  <a:lnTo>
                    <a:pt x="617802" y="425266"/>
                  </a:lnTo>
                  <a:lnTo>
                    <a:pt x="650279" y="387439"/>
                  </a:lnTo>
                  <a:lnTo>
                    <a:pt x="679224" y="335600"/>
                  </a:lnTo>
                  <a:lnTo>
                    <a:pt x="699066" y="281469"/>
                  </a:lnTo>
                  <a:lnTo>
                    <a:pt x="708261" y="245569"/>
                  </a:lnTo>
                  <a:lnTo>
                    <a:pt x="702073" y="192109"/>
                  </a:lnTo>
                  <a:lnTo>
                    <a:pt x="683996" y="136489"/>
                  </a:lnTo>
                  <a:lnTo>
                    <a:pt x="656725" y="88847"/>
                  </a:lnTo>
                  <a:lnTo>
                    <a:pt x="627605" y="57474"/>
                  </a:lnTo>
                  <a:lnTo>
                    <a:pt x="589861" y="34011"/>
                  </a:lnTo>
                  <a:lnTo>
                    <a:pt x="526857" y="11092"/>
                  </a:lnTo>
                  <a:lnTo>
                    <a:pt x="488390" y="5580"/>
                  </a:lnTo>
                  <a:lnTo>
                    <a:pt x="441875" y="12123"/>
                  </a:lnTo>
                  <a:lnTo>
                    <a:pt x="402012" y="21561"/>
                  </a:lnTo>
                  <a:lnTo>
                    <a:pt x="377621" y="243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06238" y="1106955"/>
              <a:ext cx="136872" cy="9066"/>
            </a:xfrm>
            <a:custGeom>
              <a:avLst/>
              <a:gdLst/>
              <a:ahLst/>
              <a:cxnLst/>
              <a:rect l="0" t="0" r="0" b="0"/>
              <a:pathLst>
                <a:path w="136872" h="9066">
                  <a:moveTo>
                    <a:pt x="136871" y="9065"/>
                  </a:moveTo>
                  <a:lnTo>
                    <a:pt x="94179" y="5946"/>
                  </a:lnTo>
                  <a:lnTo>
                    <a:pt x="41350" y="0"/>
                  </a:lnTo>
                  <a:lnTo>
                    <a:pt x="21107" y="2307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288046" y="583114"/>
            <a:ext cx="2124017" cy="863213"/>
            <a:chOff x="5288046" y="583114"/>
            <a:chExt cx="2124017" cy="863213"/>
          </a:xfrm>
        </p:grpSpPr>
        <p:sp>
          <p:nvSpPr>
            <p:cNvPr id="8" name="Freeform 7"/>
            <p:cNvSpPr/>
            <p:nvPr/>
          </p:nvSpPr>
          <p:spPr>
            <a:xfrm>
              <a:off x="5288046" y="583114"/>
              <a:ext cx="601810" cy="863213"/>
            </a:xfrm>
            <a:custGeom>
              <a:avLst/>
              <a:gdLst/>
              <a:ahLst/>
              <a:cxnLst/>
              <a:rect l="0" t="0" r="0" b="0"/>
              <a:pathLst>
                <a:path w="601810" h="863213">
                  <a:moveTo>
                    <a:pt x="460513" y="59124"/>
                  </a:moveTo>
                  <a:lnTo>
                    <a:pt x="442532" y="43483"/>
                  </a:lnTo>
                  <a:lnTo>
                    <a:pt x="400160" y="27915"/>
                  </a:lnTo>
                  <a:lnTo>
                    <a:pt x="341747" y="13575"/>
                  </a:lnTo>
                  <a:lnTo>
                    <a:pt x="291214" y="647"/>
                  </a:lnTo>
                  <a:lnTo>
                    <a:pt x="230453" y="0"/>
                  </a:lnTo>
                  <a:lnTo>
                    <a:pt x="167455" y="10790"/>
                  </a:lnTo>
                  <a:lnTo>
                    <a:pt x="127236" y="26345"/>
                  </a:lnTo>
                  <a:lnTo>
                    <a:pt x="69814" y="71935"/>
                  </a:lnTo>
                  <a:lnTo>
                    <a:pt x="29618" y="134048"/>
                  </a:lnTo>
                  <a:lnTo>
                    <a:pt x="6511" y="183628"/>
                  </a:lnTo>
                  <a:lnTo>
                    <a:pt x="0" y="222096"/>
                  </a:lnTo>
                  <a:lnTo>
                    <a:pt x="6206" y="268611"/>
                  </a:lnTo>
                  <a:lnTo>
                    <a:pt x="16548" y="299788"/>
                  </a:lnTo>
                  <a:lnTo>
                    <a:pt x="47084" y="339225"/>
                  </a:lnTo>
                  <a:lnTo>
                    <a:pt x="78833" y="355157"/>
                  </a:lnTo>
                  <a:lnTo>
                    <a:pt x="132652" y="369850"/>
                  </a:lnTo>
                  <a:lnTo>
                    <a:pt x="181395" y="373459"/>
                  </a:lnTo>
                  <a:lnTo>
                    <a:pt x="232882" y="373359"/>
                  </a:lnTo>
                  <a:lnTo>
                    <a:pt x="284013" y="368780"/>
                  </a:lnTo>
                  <a:lnTo>
                    <a:pt x="343804" y="373408"/>
                  </a:lnTo>
                  <a:lnTo>
                    <a:pt x="372378" y="376620"/>
                  </a:lnTo>
                  <a:lnTo>
                    <a:pt x="428850" y="397746"/>
                  </a:lnTo>
                  <a:lnTo>
                    <a:pt x="485064" y="424450"/>
                  </a:lnTo>
                  <a:lnTo>
                    <a:pt x="543815" y="470704"/>
                  </a:lnTo>
                  <a:lnTo>
                    <a:pt x="563047" y="491223"/>
                  </a:lnTo>
                  <a:lnTo>
                    <a:pt x="580451" y="523675"/>
                  </a:lnTo>
                  <a:lnTo>
                    <a:pt x="596812" y="575970"/>
                  </a:lnTo>
                  <a:lnTo>
                    <a:pt x="601809" y="602348"/>
                  </a:lnTo>
                  <a:lnTo>
                    <a:pt x="592609" y="664277"/>
                  </a:lnTo>
                  <a:lnTo>
                    <a:pt x="578416" y="716870"/>
                  </a:lnTo>
                  <a:lnTo>
                    <a:pt x="542013" y="771009"/>
                  </a:lnTo>
                  <a:lnTo>
                    <a:pt x="488620" y="818837"/>
                  </a:lnTo>
                  <a:lnTo>
                    <a:pt x="461307" y="836632"/>
                  </a:lnTo>
                  <a:lnTo>
                    <a:pt x="413045" y="853226"/>
                  </a:lnTo>
                  <a:lnTo>
                    <a:pt x="361701" y="863212"/>
                  </a:lnTo>
                  <a:lnTo>
                    <a:pt x="309443" y="859802"/>
                  </a:lnTo>
                  <a:lnTo>
                    <a:pt x="259254" y="851383"/>
                  </a:lnTo>
                  <a:lnTo>
                    <a:pt x="198527" y="834606"/>
                  </a:lnTo>
                  <a:lnTo>
                    <a:pt x="140958" y="813426"/>
                  </a:lnTo>
                  <a:lnTo>
                    <a:pt x="87125" y="793645"/>
                  </a:lnTo>
                  <a:lnTo>
                    <a:pt x="47283" y="777448"/>
                  </a:lnTo>
                  <a:lnTo>
                    <a:pt x="18316" y="764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992995" y="1042754"/>
              <a:ext cx="292519" cy="343119"/>
            </a:xfrm>
            <a:custGeom>
              <a:avLst/>
              <a:gdLst/>
              <a:ahLst/>
              <a:cxnLst/>
              <a:rect l="0" t="0" r="0" b="0"/>
              <a:pathLst>
                <a:path w="292519" h="343119">
                  <a:moveTo>
                    <a:pt x="239875" y="10095"/>
                  </a:moveTo>
                  <a:lnTo>
                    <a:pt x="202397" y="1762"/>
                  </a:lnTo>
                  <a:lnTo>
                    <a:pt x="150974" y="0"/>
                  </a:lnTo>
                  <a:lnTo>
                    <a:pt x="126664" y="5999"/>
                  </a:lnTo>
                  <a:lnTo>
                    <a:pt x="82462" y="23324"/>
                  </a:lnTo>
                  <a:lnTo>
                    <a:pt x="64239" y="40151"/>
                  </a:lnTo>
                  <a:lnTo>
                    <a:pt x="27407" y="95292"/>
                  </a:lnTo>
                  <a:lnTo>
                    <a:pt x="9260" y="147850"/>
                  </a:lnTo>
                  <a:lnTo>
                    <a:pt x="0" y="208882"/>
                  </a:lnTo>
                  <a:lnTo>
                    <a:pt x="3985" y="248759"/>
                  </a:lnTo>
                  <a:lnTo>
                    <a:pt x="18163" y="282802"/>
                  </a:lnTo>
                  <a:lnTo>
                    <a:pt x="42772" y="309526"/>
                  </a:lnTo>
                  <a:lnTo>
                    <a:pt x="72290" y="326673"/>
                  </a:lnTo>
                  <a:lnTo>
                    <a:pt x="123281" y="341777"/>
                  </a:lnTo>
                  <a:lnTo>
                    <a:pt x="170364" y="343118"/>
                  </a:lnTo>
                  <a:lnTo>
                    <a:pt x="225668" y="326915"/>
                  </a:lnTo>
                  <a:lnTo>
                    <a:pt x="282836" y="299764"/>
                  </a:lnTo>
                  <a:lnTo>
                    <a:pt x="292518" y="294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363173" y="1091705"/>
              <a:ext cx="396123" cy="269428"/>
            </a:xfrm>
            <a:custGeom>
              <a:avLst/>
              <a:gdLst/>
              <a:ahLst/>
              <a:cxnLst/>
              <a:rect l="0" t="0" r="0" b="0"/>
              <a:pathLst>
                <a:path w="396123" h="269428">
                  <a:moveTo>
                    <a:pt x="206609" y="34844"/>
                  </a:moveTo>
                  <a:lnTo>
                    <a:pt x="188628" y="19203"/>
                  </a:lnTo>
                  <a:lnTo>
                    <a:pt x="142457" y="0"/>
                  </a:lnTo>
                  <a:lnTo>
                    <a:pt x="105973" y="473"/>
                  </a:lnTo>
                  <a:lnTo>
                    <a:pt x="85453" y="8260"/>
                  </a:lnTo>
                  <a:lnTo>
                    <a:pt x="53215" y="32322"/>
                  </a:lnTo>
                  <a:lnTo>
                    <a:pt x="17232" y="81132"/>
                  </a:lnTo>
                  <a:lnTo>
                    <a:pt x="5458" y="106889"/>
                  </a:lnTo>
                  <a:lnTo>
                    <a:pt x="0" y="148867"/>
                  </a:lnTo>
                  <a:lnTo>
                    <a:pt x="6442" y="195490"/>
                  </a:lnTo>
                  <a:lnTo>
                    <a:pt x="22648" y="231402"/>
                  </a:lnTo>
                  <a:lnTo>
                    <a:pt x="35551" y="249325"/>
                  </a:lnTo>
                  <a:lnTo>
                    <a:pt x="52205" y="261970"/>
                  </a:lnTo>
                  <a:lnTo>
                    <a:pt x="61559" y="266980"/>
                  </a:lnTo>
                  <a:lnTo>
                    <a:pt x="87550" y="269427"/>
                  </a:lnTo>
                  <a:lnTo>
                    <a:pt x="116259" y="265445"/>
                  </a:lnTo>
                  <a:lnTo>
                    <a:pt x="150983" y="250049"/>
                  </a:lnTo>
                  <a:lnTo>
                    <a:pt x="176609" y="229500"/>
                  </a:lnTo>
                  <a:lnTo>
                    <a:pt x="197850" y="201704"/>
                  </a:lnTo>
                  <a:lnTo>
                    <a:pt x="224865" y="139989"/>
                  </a:lnTo>
                  <a:lnTo>
                    <a:pt x="236559" y="119009"/>
                  </a:lnTo>
                  <a:lnTo>
                    <a:pt x="241784" y="116691"/>
                  </a:lnTo>
                  <a:lnTo>
                    <a:pt x="246436" y="119824"/>
                  </a:lnTo>
                  <a:lnTo>
                    <a:pt x="269579" y="172705"/>
                  </a:lnTo>
                  <a:lnTo>
                    <a:pt x="277879" y="192042"/>
                  </a:lnTo>
                  <a:lnTo>
                    <a:pt x="308989" y="230818"/>
                  </a:lnTo>
                  <a:lnTo>
                    <a:pt x="335210" y="246678"/>
                  </a:lnTo>
                  <a:lnTo>
                    <a:pt x="396122" y="255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832995" y="768580"/>
              <a:ext cx="42115" cy="663296"/>
            </a:xfrm>
            <a:custGeom>
              <a:avLst/>
              <a:gdLst/>
              <a:ahLst/>
              <a:cxnLst/>
              <a:rect l="0" t="0" r="0" b="0"/>
              <a:pathLst>
                <a:path w="42115" h="663296">
                  <a:moveTo>
                    <a:pt x="42114" y="0"/>
                  </a:moveTo>
                  <a:lnTo>
                    <a:pt x="26473" y="26386"/>
                  </a:lnTo>
                  <a:lnTo>
                    <a:pt x="15773" y="63450"/>
                  </a:lnTo>
                  <a:lnTo>
                    <a:pt x="11563" y="124664"/>
                  </a:lnTo>
                  <a:lnTo>
                    <a:pt x="10835" y="174198"/>
                  </a:lnTo>
                  <a:lnTo>
                    <a:pt x="10619" y="227089"/>
                  </a:lnTo>
                  <a:lnTo>
                    <a:pt x="10555" y="281755"/>
                  </a:lnTo>
                  <a:lnTo>
                    <a:pt x="13656" y="340456"/>
                  </a:lnTo>
                  <a:lnTo>
                    <a:pt x="15744" y="384365"/>
                  </a:lnTo>
                  <a:lnTo>
                    <a:pt x="11559" y="436232"/>
                  </a:lnTo>
                  <a:lnTo>
                    <a:pt x="10834" y="494372"/>
                  </a:lnTo>
                  <a:lnTo>
                    <a:pt x="10619" y="552282"/>
                  </a:lnTo>
                  <a:lnTo>
                    <a:pt x="9376" y="614677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008634" y="1060889"/>
              <a:ext cx="403429" cy="327668"/>
            </a:xfrm>
            <a:custGeom>
              <a:avLst/>
              <a:gdLst/>
              <a:ahLst/>
              <a:cxnLst/>
              <a:rect l="0" t="0" r="0" b="0"/>
              <a:pathLst>
                <a:path w="403429" h="327668">
                  <a:moveTo>
                    <a:pt x="34931" y="160416"/>
                  </a:moveTo>
                  <a:lnTo>
                    <a:pt x="46109" y="149238"/>
                  </a:lnTo>
                  <a:lnTo>
                    <a:pt x="64076" y="143750"/>
                  </a:lnTo>
                  <a:lnTo>
                    <a:pt x="120007" y="131532"/>
                  </a:lnTo>
                  <a:lnTo>
                    <a:pt x="180824" y="114686"/>
                  </a:lnTo>
                  <a:lnTo>
                    <a:pt x="213469" y="104233"/>
                  </a:lnTo>
                  <a:lnTo>
                    <a:pt x="231654" y="90992"/>
                  </a:lnTo>
                  <a:lnTo>
                    <a:pt x="239779" y="82548"/>
                  </a:lnTo>
                  <a:lnTo>
                    <a:pt x="244026" y="73409"/>
                  </a:lnTo>
                  <a:lnTo>
                    <a:pt x="245625" y="53896"/>
                  </a:lnTo>
                  <a:lnTo>
                    <a:pt x="234359" y="23180"/>
                  </a:lnTo>
                  <a:lnTo>
                    <a:pt x="219492" y="8565"/>
                  </a:lnTo>
                  <a:lnTo>
                    <a:pt x="210614" y="3030"/>
                  </a:lnTo>
                  <a:lnTo>
                    <a:pt x="188271" y="0"/>
                  </a:lnTo>
                  <a:lnTo>
                    <a:pt x="141389" y="7586"/>
                  </a:lnTo>
                  <a:lnTo>
                    <a:pt x="122799" y="19962"/>
                  </a:lnTo>
                  <a:lnTo>
                    <a:pt x="61174" y="78058"/>
                  </a:lnTo>
                  <a:lnTo>
                    <a:pt x="17530" y="136048"/>
                  </a:lnTo>
                  <a:lnTo>
                    <a:pt x="1959" y="169964"/>
                  </a:lnTo>
                  <a:lnTo>
                    <a:pt x="0" y="191566"/>
                  </a:lnTo>
                  <a:lnTo>
                    <a:pt x="8273" y="234030"/>
                  </a:lnTo>
                  <a:lnTo>
                    <a:pt x="23392" y="260086"/>
                  </a:lnTo>
                  <a:lnTo>
                    <a:pt x="42690" y="282625"/>
                  </a:lnTo>
                  <a:lnTo>
                    <a:pt x="85813" y="310032"/>
                  </a:lnTo>
                  <a:lnTo>
                    <a:pt x="119807" y="322770"/>
                  </a:lnTo>
                  <a:lnTo>
                    <a:pt x="175742" y="327667"/>
                  </a:lnTo>
                  <a:lnTo>
                    <a:pt x="225612" y="325395"/>
                  </a:lnTo>
                  <a:lnTo>
                    <a:pt x="274312" y="317314"/>
                  </a:lnTo>
                  <a:lnTo>
                    <a:pt x="327101" y="304102"/>
                  </a:lnTo>
                  <a:lnTo>
                    <a:pt x="384120" y="281518"/>
                  </a:lnTo>
                  <a:lnTo>
                    <a:pt x="403428" y="276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63939" y="2351341"/>
            <a:ext cx="4279253" cy="849323"/>
            <a:chOff x="963939" y="2351341"/>
            <a:chExt cx="4279253" cy="849323"/>
          </a:xfrm>
        </p:grpSpPr>
        <p:sp>
          <p:nvSpPr>
            <p:cNvPr id="14" name="Freeform 13"/>
            <p:cNvSpPr/>
            <p:nvPr/>
          </p:nvSpPr>
          <p:spPr>
            <a:xfrm>
              <a:off x="963939" y="2351341"/>
              <a:ext cx="644697" cy="680867"/>
            </a:xfrm>
            <a:custGeom>
              <a:avLst/>
              <a:gdLst/>
              <a:ahLst/>
              <a:cxnLst/>
              <a:rect l="0" t="0" r="0" b="0"/>
              <a:pathLst>
                <a:path w="644697" h="680867">
                  <a:moveTo>
                    <a:pt x="67853" y="680866"/>
                  </a:moveTo>
                  <a:lnTo>
                    <a:pt x="67853" y="628816"/>
                  </a:lnTo>
                  <a:lnTo>
                    <a:pt x="67853" y="575756"/>
                  </a:lnTo>
                  <a:lnTo>
                    <a:pt x="67853" y="519871"/>
                  </a:lnTo>
                  <a:lnTo>
                    <a:pt x="67853" y="465098"/>
                  </a:lnTo>
                  <a:lnTo>
                    <a:pt x="62264" y="404668"/>
                  </a:lnTo>
                  <a:lnTo>
                    <a:pt x="58788" y="345046"/>
                  </a:lnTo>
                  <a:lnTo>
                    <a:pt x="54856" y="302325"/>
                  </a:lnTo>
                  <a:lnTo>
                    <a:pt x="46065" y="248172"/>
                  </a:lnTo>
                  <a:lnTo>
                    <a:pt x="32614" y="187254"/>
                  </a:lnTo>
                  <a:lnTo>
                    <a:pt x="18692" y="134536"/>
                  </a:lnTo>
                  <a:lnTo>
                    <a:pt x="4677" y="80276"/>
                  </a:lnTo>
                  <a:lnTo>
                    <a:pt x="0" y="53628"/>
                  </a:lnTo>
                  <a:lnTo>
                    <a:pt x="1822" y="30087"/>
                  </a:lnTo>
                  <a:lnTo>
                    <a:pt x="6285" y="21235"/>
                  </a:lnTo>
                  <a:lnTo>
                    <a:pt x="20602" y="8281"/>
                  </a:lnTo>
                  <a:lnTo>
                    <a:pt x="59572" y="0"/>
                  </a:lnTo>
                  <a:lnTo>
                    <a:pt x="116737" y="4438"/>
                  </a:lnTo>
                  <a:lnTo>
                    <a:pt x="169969" y="9647"/>
                  </a:lnTo>
                  <a:lnTo>
                    <a:pt x="225805" y="21595"/>
                  </a:lnTo>
                  <a:lnTo>
                    <a:pt x="275961" y="37350"/>
                  </a:lnTo>
                  <a:lnTo>
                    <a:pt x="327866" y="56836"/>
                  </a:lnTo>
                  <a:lnTo>
                    <a:pt x="380291" y="83017"/>
                  </a:lnTo>
                  <a:lnTo>
                    <a:pt x="440832" y="122135"/>
                  </a:lnTo>
                  <a:lnTo>
                    <a:pt x="504314" y="172081"/>
                  </a:lnTo>
                  <a:lnTo>
                    <a:pt x="565456" y="231039"/>
                  </a:lnTo>
                  <a:lnTo>
                    <a:pt x="585868" y="253696"/>
                  </a:lnTo>
                  <a:lnTo>
                    <a:pt x="618631" y="306698"/>
                  </a:lnTo>
                  <a:lnTo>
                    <a:pt x="635657" y="359255"/>
                  </a:lnTo>
                  <a:lnTo>
                    <a:pt x="644696" y="420026"/>
                  </a:lnTo>
                  <a:lnTo>
                    <a:pt x="630840" y="475921"/>
                  </a:lnTo>
                  <a:lnTo>
                    <a:pt x="618109" y="509787"/>
                  </a:lnTo>
                  <a:lnTo>
                    <a:pt x="572632" y="571966"/>
                  </a:lnTo>
                  <a:lnTo>
                    <a:pt x="547180" y="598037"/>
                  </a:lnTo>
                  <a:lnTo>
                    <a:pt x="494724" y="627807"/>
                  </a:lnTo>
                  <a:lnTo>
                    <a:pt x="439563" y="650628"/>
                  </a:lnTo>
                  <a:lnTo>
                    <a:pt x="394538" y="668267"/>
                  </a:lnTo>
                  <a:lnTo>
                    <a:pt x="332975" y="677133"/>
                  </a:lnTo>
                  <a:lnTo>
                    <a:pt x="289800" y="676087"/>
                  </a:lnTo>
                  <a:lnTo>
                    <a:pt x="247215" y="672893"/>
                  </a:lnTo>
                  <a:lnTo>
                    <a:pt x="183779" y="669925"/>
                  </a:lnTo>
                  <a:lnTo>
                    <a:pt x="125208" y="663326"/>
                  </a:lnTo>
                  <a:lnTo>
                    <a:pt x="78382" y="659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58259" y="2677337"/>
              <a:ext cx="242156" cy="304389"/>
            </a:xfrm>
            <a:custGeom>
              <a:avLst/>
              <a:gdLst/>
              <a:ahLst/>
              <a:cxnLst/>
              <a:rect l="0" t="0" r="0" b="0"/>
              <a:pathLst>
                <a:path w="242156" h="304389">
                  <a:moveTo>
                    <a:pt x="0" y="91657"/>
                  </a:moveTo>
                  <a:lnTo>
                    <a:pt x="14654" y="144685"/>
                  </a:lnTo>
                  <a:lnTo>
                    <a:pt x="28197" y="194896"/>
                  </a:lnTo>
                  <a:lnTo>
                    <a:pt x="42138" y="249874"/>
                  </a:lnTo>
                  <a:lnTo>
                    <a:pt x="57325" y="304388"/>
                  </a:lnTo>
                  <a:lnTo>
                    <a:pt x="47901" y="277296"/>
                  </a:lnTo>
                  <a:lnTo>
                    <a:pt x="43828" y="242848"/>
                  </a:lnTo>
                  <a:lnTo>
                    <a:pt x="49688" y="189286"/>
                  </a:lnTo>
                  <a:lnTo>
                    <a:pt x="48939" y="133645"/>
                  </a:lnTo>
                  <a:lnTo>
                    <a:pt x="46317" y="106809"/>
                  </a:lnTo>
                  <a:lnTo>
                    <a:pt x="49051" y="83184"/>
                  </a:lnTo>
                  <a:lnTo>
                    <a:pt x="62756" y="50152"/>
                  </a:lnTo>
                  <a:lnTo>
                    <a:pt x="81635" y="23727"/>
                  </a:lnTo>
                  <a:lnTo>
                    <a:pt x="101403" y="11553"/>
                  </a:lnTo>
                  <a:lnTo>
                    <a:pt x="128126" y="3413"/>
                  </a:lnTo>
                  <a:lnTo>
                    <a:pt x="179123" y="0"/>
                  </a:lnTo>
                  <a:lnTo>
                    <a:pt x="242155" y="7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70888" y="2694993"/>
              <a:ext cx="329610" cy="287432"/>
            </a:xfrm>
            <a:custGeom>
              <a:avLst/>
              <a:gdLst/>
              <a:ahLst/>
              <a:cxnLst/>
              <a:rect l="0" t="0" r="0" b="0"/>
              <a:pathLst>
                <a:path w="329610" h="287432">
                  <a:moveTo>
                    <a:pt x="203267" y="105587"/>
                  </a:moveTo>
                  <a:lnTo>
                    <a:pt x="203267" y="83230"/>
                  </a:lnTo>
                  <a:lnTo>
                    <a:pt x="197028" y="66015"/>
                  </a:lnTo>
                  <a:lnTo>
                    <a:pt x="166181" y="21477"/>
                  </a:lnTo>
                  <a:lnTo>
                    <a:pt x="148180" y="5424"/>
                  </a:lnTo>
                  <a:lnTo>
                    <a:pt x="137296" y="1377"/>
                  </a:lnTo>
                  <a:lnTo>
                    <a:pt x="112726" y="0"/>
                  </a:lnTo>
                  <a:lnTo>
                    <a:pt x="86207" y="9526"/>
                  </a:lnTo>
                  <a:lnTo>
                    <a:pt x="61163" y="25459"/>
                  </a:lnTo>
                  <a:lnTo>
                    <a:pt x="35080" y="54159"/>
                  </a:lnTo>
                  <a:lnTo>
                    <a:pt x="15194" y="98418"/>
                  </a:lnTo>
                  <a:lnTo>
                    <a:pt x="0" y="157463"/>
                  </a:lnTo>
                  <a:lnTo>
                    <a:pt x="450" y="196997"/>
                  </a:lnTo>
                  <a:lnTo>
                    <a:pt x="13582" y="236527"/>
                  </a:lnTo>
                  <a:lnTo>
                    <a:pt x="32290" y="266696"/>
                  </a:lnTo>
                  <a:lnTo>
                    <a:pt x="52018" y="279747"/>
                  </a:lnTo>
                  <a:lnTo>
                    <a:pt x="63830" y="284864"/>
                  </a:lnTo>
                  <a:lnTo>
                    <a:pt x="89432" y="287431"/>
                  </a:lnTo>
                  <a:lnTo>
                    <a:pt x="102811" y="286478"/>
                  </a:lnTo>
                  <a:lnTo>
                    <a:pt x="123915" y="276060"/>
                  </a:lnTo>
                  <a:lnTo>
                    <a:pt x="169984" y="238044"/>
                  </a:lnTo>
                  <a:lnTo>
                    <a:pt x="200689" y="183645"/>
                  </a:lnTo>
                  <a:lnTo>
                    <a:pt x="231856" y="127218"/>
                  </a:lnTo>
                  <a:lnTo>
                    <a:pt x="236364" y="116498"/>
                  </a:lnTo>
                  <a:lnTo>
                    <a:pt x="239370" y="114031"/>
                  </a:lnTo>
                  <a:lnTo>
                    <a:pt x="241373" y="117065"/>
                  </a:lnTo>
                  <a:lnTo>
                    <a:pt x="242709" y="123768"/>
                  </a:lnTo>
                  <a:lnTo>
                    <a:pt x="241671" y="179958"/>
                  </a:lnTo>
                  <a:lnTo>
                    <a:pt x="255460" y="211071"/>
                  </a:lnTo>
                  <a:lnTo>
                    <a:pt x="279953" y="236927"/>
                  </a:lnTo>
                  <a:lnTo>
                    <a:pt x="329609" y="263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53139" y="2695295"/>
              <a:ext cx="434205" cy="259046"/>
            </a:xfrm>
            <a:custGeom>
              <a:avLst/>
              <a:gdLst/>
              <a:ahLst/>
              <a:cxnLst/>
              <a:rect l="0" t="0" r="0" b="0"/>
              <a:pathLst>
                <a:path w="434205" h="259046">
                  <a:moveTo>
                    <a:pt x="0" y="31585"/>
                  </a:moveTo>
                  <a:lnTo>
                    <a:pt x="0" y="90202"/>
                  </a:lnTo>
                  <a:lnTo>
                    <a:pt x="8334" y="149919"/>
                  </a:lnTo>
                  <a:lnTo>
                    <a:pt x="11893" y="174255"/>
                  </a:lnTo>
                  <a:lnTo>
                    <a:pt x="34120" y="222093"/>
                  </a:lnTo>
                  <a:lnTo>
                    <a:pt x="47920" y="236359"/>
                  </a:lnTo>
                  <a:lnTo>
                    <a:pt x="85375" y="255048"/>
                  </a:lnTo>
                  <a:lnTo>
                    <a:pt x="95522" y="255430"/>
                  </a:lnTo>
                  <a:lnTo>
                    <a:pt x="116154" y="249615"/>
                  </a:lnTo>
                  <a:lnTo>
                    <a:pt x="133902" y="236112"/>
                  </a:lnTo>
                  <a:lnTo>
                    <a:pt x="148420" y="218413"/>
                  </a:lnTo>
                  <a:lnTo>
                    <a:pt x="176765" y="173691"/>
                  </a:lnTo>
                  <a:lnTo>
                    <a:pt x="182185" y="173116"/>
                  </a:lnTo>
                  <a:lnTo>
                    <a:pt x="186967" y="177412"/>
                  </a:lnTo>
                  <a:lnTo>
                    <a:pt x="215131" y="213872"/>
                  </a:lnTo>
                  <a:lnTo>
                    <a:pt x="254903" y="249147"/>
                  </a:lnTo>
                  <a:lnTo>
                    <a:pt x="277847" y="256962"/>
                  </a:lnTo>
                  <a:lnTo>
                    <a:pt x="290516" y="259045"/>
                  </a:lnTo>
                  <a:lnTo>
                    <a:pt x="310833" y="255121"/>
                  </a:lnTo>
                  <a:lnTo>
                    <a:pt x="348528" y="233538"/>
                  </a:lnTo>
                  <a:lnTo>
                    <a:pt x="401642" y="178228"/>
                  </a:lnTo>
                  <a:lnTo>
                    <a:pt x="425694" y="129485"/>
                  </a:lnTo>
                  <a:lnTo>
                    <a:pt x="434083" y="106682"/>
                  </a:lnTo>
                  <a:lnTo>
                    <a:pt x="434204" y="68524"/>
                  </a:lnTo>
                  <a:lnTo>
                    <a:pt x="423670" y="17473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47593" y="2758466"/>
              <a:ext cx="16200" cy="157928"/>
            </a:xfrm>
            <a:custGeom>
              <a:avLst/>
              <a:gdLst/>
              <a:ahLst/>
              <a:cxnLst/>
              <a:rect l="0" t="0" r="0" b="0"/>
              <a:pathLst>
                <a:path w="16200" h="157928">
                  <a:moveTo>
                    <a:pt x="5671" y="0"/>
                  </a:moveTo>
                  <a:lnTo>
                    <a:pt x="82" y="16768"/>
                  </a:lnTo>
                  <a:lnTo>
                    <a:pt x="457" y="34358"/>
                  </a:lnTo>
                  <a:lnTo>
                    <a:pt x="2184" y="55045"/>
                  </a:lnTo>
                  <a:lnTo>
                    <a:pt x="0" y="103333"/>
                  </a:lnTo>
                  <a:lnTo>
                    <a:pt x="1619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53264" y="26005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32248" y="2703522"/>
              <a:ext cx="242157" cy="223401"/>
            </a:xfrm>
            <a:custGeom>
              <a:avLst/>
              <a:gdLst/>
              <a:ahLst/>
              <a:cxnLst/>
              <a:rect l="0" t="0" r="0" b="0"/>
              <a:pathLst>
                <a:path w="242157" h="223401">
                  <a:moveTo>
                    <a:pt x="0" y="54944"/>
                  </a:moveTo>
                  <a:lnTo>
                    <a:pt x="0" y="77301"/>
                  </a:lnTo>
                  <a:lnTo>
                    <a:pt x="16667" y="135054"/>
                  </a:lnTo>
                  <a:lnTo>
                    <a:pt x="25779" y="188921"/>
                  </a:lnTo>
                  <a:lnTo>
                    <a:pt x="27715" y="192225"/>
                  </a:lnTo>
                  <a:lnTo>
                    <a:pt x="29005" y="189749"/>
                  </a:lnTo>
                  <a:lnTo>
                    <a:pt x="32416" y="131231"/>
                  </a:lnTo>
                  <a:lnTo>
                    <a:pt x="42971" y="70836"/>
                  </a:lnTo>
                  <a:lnTo>
                    <a:pt x="56016" y="35476"/>
                  </a:lnTo>
                  <a:lnTo>
                    <a:pt x="61911" y="24418"/>
                  </a:lnTo>
                  <a:lnTo>
                    <a:pt x="77819" y="9012"/>
                  </a:lnTo>
                  <a:lnTo>
                    <a:pt x="86974" y="3265"/>
                  </a:lnTo>
                  <a:lnTo>
                    <a:pt x="109625" y="0"/>
                  </a:lnTo>
                  <a:lnTo>
                    <a:pt x="135290" y="3618"/>
                  </a:lnTo>
                  <a:lnTo>
                    <a:pt x="162295" y="13025"/>
                  </a:lnTo>
                  <a:lnTo>
                    <a:pt x="180535" y="28125"/>
                  </a:lnTo>
                  <a:lnTo>
                    <a:pt x="218115" y="86948"/>
                  </a:lnTo>
                  <a:lnTo>
                    <a:pt x="225622" y="108942"/>
                  </a:lnTo>
                  <a:lnTo>
                    <a:pt x="236426" y="169318"/>
                  </a:lnTo>
                  <a:lnTo>
                    <a:pt x="242156" y="223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00746" y="2656083"/>
              <a:ext cx="272821" cy="544581"/>
            </a:xfrm>
            <a:custGeom>
              <a:avLst/>
              <a:gdLst/>
              <a:ahLst/>
              <a:cxnLst/>
              <a:rect l="0" t="0" r="0" b="0"/>
              <a:pathLst>
                <a:path w="272821" h="544581">
                  <a:moveTo>
                    <a:pt x="168456" y="133968"/>
                  </a:moveTo>
                  <a:lnTo>
                    <a:pt x="183110" y="84417"/>
                  </a:lnTo>
                  <a:lnTo>
                    <a:pt x="180428" y="61643"/>
                  </a:lnTo>
                  <a:lnTo>
                    <a:pt x="170267" y="40992"/>
                  </a:lnTo>
                  <a:lnTo>
                    <a:pt x="154053" y="24016"/>
                  </a:lnTo>
                  <a:lnTo>
                    <a:pt x="125194" y="6893"/>
                  </a:lnTo>
                  <a:lnTo>
                    <a:pt x="88827" y="0"/>
                  </a:lnTo>
                  <a:lnTo>
                    <a:pt x="68334" y="4627"/>
                  </a:lnTo>
                  <a:lnTo>
                    <a:pt x="36115" y="26661"/>
                  </a:lnTo>
                  <a:lnTo>
                    <a:pt x="19929" y="52261"/>
                  </a:lnTo>
                  <a:lnTo>
                    <a:pt x="7725" y="87662"/>
                  </a:lnTo>
                  <a:lnTo>
                    <a:pt x="6553" y="111048"/>
                  </a:lnTo>
                  <a:lnTo>
                    <a:pt x="18410" y="166478"/>
                  </a:lnTo>
                  <a:lnTo>
                    <a:pt x="29501" y="203132"/>
                  </a:lnTo>
                  <a:lnTo>
                    <a:pt x="40798" y="221640"/>
                  </a:lnTo>
                  <a:lnTo>
                    <a:pt x="56737" y="234545"/>
                  </a:lnTo>
                  <a:lnTo>
                    <a:pt x="65901" y="239624"/>
                  </a:lnTo>
                  <a:lnTo>
                    <a:pt x="85441" y="242148"/>
                  </a:lnTo>
                  <a:lnTo>
                    <a:pt x="95565" y="241183"/>
                  </a:lnTo>
                  <a:lnTo>
                    <a:pt x="113053" y="230752"/>
                  </a:lnTo>
                  <a:lnTo>
                    <a:pt x="173850" y="179711"/>
                  </a:lnTo>
                  <a:lnTo>
                    <a:pt x="190461" y="152981"/>
                  </a:lnTo>
                  <a:lnTo>
                    <a:pt x="202792" y="122834"/>
                  </a:lnTo>
                  <a:lnTo>
                    <a:pt x="207724" y="119527"/>
                  </a:lnTo>
                  <a:lnTo>
                    <a:pt x="213352" y="120831"/>
                  </a:lnTo>
                  <a:lnTo>
                    <a:pt x="219444" y="125210"/>
                  </a:lnTo>
                  <a:lnTo>
                    <a:pt x="226212" y="142554"/>
                  </a:lnTo>
                  <a:lnTo>
                    <a:pt x="236146" y="191816"/>
                  </a:lnTo>
                  <a:lnTo>
                    <a:pt x="249374" y="253843"/>
                  </a:lnTo>
                  <a:lnTo>
                    <a:pt x="263252" y="315488"/>
                  </a:lnTo>
                  <a:lnTo>
                    <a:pt x="270633" y="366347"/>
                  </a:lnTo>
                  <a:lnTo>
                    <a:pt x="272820" y="418461"/>
                  </a:lnTo>
                  <a:lnTo>
                    <a:pt x="270992" y="451092"/>
                  </a:lnTo>
                  <a:lnTo>
                    <a:pt x="256808" y="488024"/>
                  </a:lnTo>
                  <a:lnTo>
                    <a:pt x="244378" y="506186"/>
                  </a:lnTo>
                  <a:lnTo>
                    <a:pt x="224816" y="518937"/>
                  </a:lnTo>
                  <a:lnTo>
                    <a:pt x="174130" y="536655"/>
                  </a:lnTo>
                  <a:lnTo>
                    <a:pt x="117887" y="543014"/>
                  </a:lnTo>
                  <a:lnTo>
                    <a:pt x="68724" y="544116"/>
                  </a:lnTo>
                  <a:lnTo>
                    <a:pt x="15308" y="544488"/>
                  </a:lnTo>
                  <a:lnTo>
                    <a:pt x="0" y="544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42000" y="2579481"/>
              <a:ext cx="329739" cy="336913"/>
            </a:xfrm>
            <a:custGeom>
              <a:avLst/>
              <a:gdLst/>
              <a:ahLst/>
              <a:cxnLst/>
              <a:rect l="0" t="0" r="0" b="0"/>
              <a:pathLst>
                <a:path w="329739" h="336913">
                  <a:moveTo>
                    <a:pt x="211513" y="0"/>
                  </a:moveTo>
                  <a:lnTo>
                    <a:pt x="168821" y="3120"/>
                  </a:lnTo>
                  <a:lnTo>
                    <a:pt x="137642" y="14573"/>
                  </a:lnTo>
                  <a:lnTo>
                    <a:pt x="77746" y="52998"/>
                  </a:lnTo>
                  <a:lnTo>
                    <a:pt x="16626" y="107386"/>
                  </a:lnTo>
                  <a:lnTo>
                    <a:pt x="0" y="137493"/>
                  </a:lnTo>
                  <a:lnTo>
                    <a:pt x="314" y="145475"/>
                  </a:lnTo>
                  <a:lnTo>
                    <a:pt x="4033" y="151965"/>
                  </a:lnTo>
                  <a:lnTo>
                    <a:pt x="10022" y="157462"/>
                  </a:lnTo>
                  <a:lnTo>
                    <a:pt x="17524" y="159957"/>
                  </a:lnTo>
                  <a:lnTo>
                    <a:pt x="70500" y="158426"/>
                  </a:lnTo>
                  <a:lnTo>
                    <a:pt x="125513" y="158026"/>
                  </a:lnTo>
                  <a:lnTo>
                    <a:pt x="188372" y="157948"/>
                  </a:lnTo>
                  <a:lnTo>
                    <a:pt x="216436" y="160276"/>
                  </a:lnTo>
                  <a:lnTo>
                    <a:pt x="263048" y="180835"/>
                  </a:lnTo>
                  <a:lnTo>
                    <a:pt x="306050" y="207426"/>
                  </a:lnTo>
                  <a:lnTo>
                    <a:pt x="320990" y="224381"/>
                  </a:lnTo>
                  <a:lnTo>
                    <a:pt x="326612" y="233815"/>
                  </a:lnTo>
                  <a:lnTo>
                    <a:pt x="329738" y="253657"/>
                  </a:lnTo>
                  <a:lnTo>
                    <a:pt x="328934" y="263861"/>
                  </a:lnTo>
                  <a:lnTo>
                    <a:pt x="318682" y="281438"/>
                  </a:lnTo>
                  <a:lnTo>
                    <a:pt x="302427" y="295880"/>
                  </a:lnTo>
                  <a:lnTo>
                    <a:pt x="271206" y="310586"/>
                  </a:lnTo>
                  <a:lnTo>
                    <a:pt x="212559" y="322917"/>
                  </a:lnTo>
                  <a:lnTo>
                    <a:pt x="155567" y="331288"/>
                  </a:lnTo>
                  <a:lnTo>
                    <a:pt x="1272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40510" y="2611067"/>
              <a:ext cx="202682" cy="136622"/>
            </a:xfrm>
            <a:custGeom>
              <a:avLst/>
              <a:gdLst/>
              <a:ahLst/>
              <a:cxnLst/>
              <a:rect l="0" t="0" r="0" b="0"/>
              <a:pathLst>
                <a:path w="202682" h="136622">
                  <a:moveTo>
                    <a:pt x="150039" y="0"/>
                  </a:moveTo>
                  <a:lnTo>
                    <a:pt x="150039" y="57264"/>
                  </a:lnTo>
                  <a:lnTo>
                    <a:pt x="153159" y="106654"/>
                  </a:lnTo>
                  <a:lnTo>
                    <a:pt x="155628" y="123745"/>
                  </a:lnTo>
                  <a:lnTo>
                    <a:pt x="153765" y="132800"/>
                  </a:lnTo>
                  <a:lnTo>
                    <a:pt x="149013" y="136496"/>
                  </a:lnTo>
                  <a:lnTo>
                    <a:pt x="142336" y="136621"/>
                  </a:lnTo>
                  <a:lnTo>
                    <a:pt x="86192" y="113129"/>
                  </a:lnTo>
                  <a:lnTo>
                    <a:pt x="49493" y="102020"/>
                  </a:lnTo>
                  <a:lnTo>
                    <a:pt x="8983" y="102498"/>
                  </a:lnTo>
                  <a:lnTo>
                    <a:pt x="2189" y="105766"/>
                  </a:lnTo>
                  <a:lnTo>
                    <a:pt x="0" y="110285"/>
                  </a:lnTo>
                  <a:lnTo>
                    <a:pt x="880" y="115638"/>
                  </a:lnTo>
                  <a:lnTo>
                    <a:pt x="4976" y="118036"/>
                  </a:lnTo>
                  <a:lnTo>
                    <a:pt x="18886" y="117581"/>
                  </a:lnTo>
                  <a:lnTo>
                    <a:pt x="74897" y="104593"/>
                  </a:lnTo>
                  <a:lnTo>
                    <a:pt x="129962" y="87646"/>
                  </a:lnTo>
                  <a:lnTo>
                    <a:pt x="176272" y="73681"/>
                  </a:lnTo>
                  <a:lnTo>
                    <a:pt x="202681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000207" y="2378394"/>
            <a:ext cx="5783154" cy="959140"/>
            <a:chOff x="1000207" y="2378394"/>
            <a:chExt cx="5783154" cy="959140"/>
          </a:xfrm>
        </p:grpSpPr>
        <p:sp>
          <p:nvSpPr>
            <p:cNvPr id="25" name="Freeform 24"/>
            <p:cNvSpPr/>
            <p:nvPr/>
          </p:nvSpPr>
          <p:spPr>
            <a:xfrm>
              <a:off x="5590632" y="2378394"/>
              <a:ext cx="382631" cy="738042"/>
            </a:xfrm>
            <a:custGeom>
              <a:avLst/>
              <a:gdLst/>
              <a:ahLst/>
              <a:cxnLst/>
              <a:rect l="0" t="0" r="0" b="0"/>
              <a:pathLst>
                <a:path w="382631" h="738042">
                  <a:moveTo>
                    <a:pt x="0" y="738041"/>
                  </a:moveTo>
                  <a:lnTo>
                    <a:pt x="5589" y="675948"/>
                  </a:lnTo>
                  <a:lnTo>
                    <a:pt x="25194" y="614988"/>
                  </a:lnTo>
                  <a:lnTo>
                    <a:pt x="37750" y="559251"/>
                  </a:lnTo>
                  <a:lnTo>
                    <a:pt x="48880" y="508551"/>
                  </a:lnTo>
                  <a:lnTo>
                    <a:pt x="59587" y="447906"/>
                  </a:lnTo>
                  <a:lnTo>
                    <a:pt x="73684" y="390482"/>
                  </a:lnTo>
                  <a:lnTo>
                    <a:pt x="82145" y="334425"/>
                  </a:lnTo>
                  <a:lnTo>
                    <a:pt x="91052" y="278292"/>
                  </a:lnTo>
                  <a:lnTo>
                    <a:pt x="97144" y="215905"/>
                  </a:lnTo>
                  <a:lnTo>
                    <a:pt x="105992" y="163364"/>
                  </a:lnTo>
                  <a:lnTo>
                    <a:pt x="109266" y="147862"/>
                  </a:lnTo>
                  <a:lnTo>
                    <a:pt x="111449" y="143377"/>
                  </a:lnTo>
                  <a:lnTo>
                    <a:pt x="112903" y="146236"/>
                  </a:lnTo>
                  <a:lnTo>
                    <a:pt x="116600" y="206126"/>
                  </a:lnTo>
                  <a:lnTo>
                    <a:pt x="130417" y="263536"/>
                  </a:lnTo>
                  <a:lnTo>
                    <a:pt x="145171" y="312296"/>
                  </a:lnTo>
                  <a:lnTo>
                    <a:pt x="156547" y="330842"/>
                  </a:lnTo>
                  <a:lnTo>
                    <a:pt x="165196" y="335553"/>
                  </a:lnTo>
                  <a:lnTo>
                    <a:pt x="187284" y="337669"/>
                  </a:lnTo>
                  <a:lnTo>
                    <a:pt x="197386" y="334256"/>
                  </a:lnTo>
                  <a:lnTo>
                    <a:pt x="243423" y="293970"/>
                  </a:lnTo>
                  <a:lnTo>
                    <a:pt x="283350" y="236549"/>
                  </a:lnTo>
                  <a:lnTo>
                    <a:pt x="311861" y="175120"/>
                  </a:lnTo>
                  <a:lnTo>
                    <a:pt x="328319" y="142701"/>
                  </a:lnTo>
                  <a:lnTo>
                    <a:pt x="340112" y="122495"/>
                  </a:lnTo>
                  <a:lnTo>
                    <a:pt x="360334" y="61864"/>
                  </a:lnTo>
                  <a:lnTo>
                    <a:pt x="382630" y="0"/>
                  </a:lnTo>
                  <a:lnTo>
                    <a:pt x="367886" y="61614"/>
                  </a:lnTo>
                  <a:lnTo>
                    <a:pt x="358105" y="124922"/>
                  </a:lnTo>
                  <a:lnTo>
                    <a:pt x="349893" y="180237"/>
                  </a:lnTo>
                  <a:lnTo>
                    <a:pt x="347925" y="236223"/>
                  </a:lnTo>
                  <a:lnTo>
                    <a:pt x="347536" y="299578"/>
                  </a:lnTo>
                  <a:lnTo>
                    <a:pt x="344340" y="358366"/>
                  </a:lnTo>
                  <a:lnTo>
                    <a:pt x="338379" y="420628"/>
                  </a:lnTo>
                  <a:lnTo>
                    <a:pt x="342936" y="466308"/>
                  </a:lnTo>
                  <a:lnTo>
                    <a:pt x="346106" y="526246"/>
                  </a:lnTo>
                  <a:lnTo>
                    <a:pt x="349967" y="569040"/>
                  </a:lnTo>
                  <a:lnTo>
                    <a:pt x="358718" y="626355"/>
                  </a:lnTo>
                  <a:lnTo>
                    <a:pt x="365321" y="653308"/>
                  </a:lnTo>
                  <a:lnTo>
                    <a:pt x="379026" y="674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97032" y="2830967"/>
              <a:ext cx="225311" cy="243355"/>
            </a:xfrm>
            <a:custGeom>
              <a:avLst/>
              <a:gdLst/>
              <a:ahLst/>
              <a:cxnLst/>
              <a:rect l="0" t="0" r="0" b="0"/>
              <a:pathLst>
                <a:path w="225311" h="243355">
                  <a:moveTo>
                    <a:pt x="130553" y="32784"/>
                  </a:moveTo>
                  <a:lnTo>
                    <a:pt x="136142" y="16016"/>
                  </a:lnTo>
                  <a:lnTo>
                    <a:pt x="133110" y="9907"/>
                  </a:lnTo>
                  <a:lnTo>
                    <a:pt x="117262" y="0"/>
                  </a:lnTo>
                  <a:lnTo>
                    <a:pt x="94620" y="1056"/>
                  </a:lnTo>
                  <a:lnTo>
                    <a:pt x="82032" y="4613"/>
                  </a:lnTo>
                  <a:lnTo>
                    <a:pt x="61805" y="17924"/>
                  </a:lnTo>
                  <a:lnTo>
                    <a:pt x="37264" y="48268"/>
                  </a:lnTo>
                  <a:lnTo>
                    <a:pt x="9301" y="106919"/>
                  </a:lnTo>
                  <a:lnTo>
                    <a:pt x="0" y="145087"/>
                  </a:lnTo>
                  <a:lnTo>
                    <a:pt x="6153" y="190018"/>
                  </a:lnTo>
                  <a:lnTo>
                    <a:pt x="9015" y="200778"/>
                  </a:lnTo>
                  <a:lnTo>
                    <a:pt x="14433" y="209121"/>
                  </a:lnTo>
                  <a:lnTo>
                    <a:pt x="29811" y="221510"/>
                  </a:lnTo>
                  <a:lnTo>
                    <a:pt x="48344" y="224677"/>
                  </a:lnTo>
                  <a:lnTo>
                    <a:pt x="58199" y="223883"/>
                  </a:lnTo>
                  <a:lnTo>
                    <a:pt x="75389" y="216763"/>
                  </a:lnTo>
                  <a:lnTo>
                    <a:pt x="105488" y="193128"/>
                  </a:lnTo>
                  <a:lnTo>
                    <a:pt x="141016" y="139196"/>
                  </a:lnTo>
                  <a:lnTo>
                    <a:pt x="163555" y="96177"/>
                  </a:lnTo>
                  <a:lnTo>
                    <a:pt x="166593" y="94934"/>
                  </a:lnTo>
                  <a:lnTo>
                    <a:pt x="168618" y="99953"/>
                  </a:lnTo>
                  <a:lnTo>
                    <a:pt x="180539" y="156360"/>
                  </a:lnTo>
                  <a:lnTo>
                    <a:pt x="191637" y="188722"/>
                  </a:lnTo>
                  <a:lnTo>
                    <a:pt x="225310" y="243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53945" y="2828535"/>
              <a:ext cx="172384" cy="473695"/>
            </a:xfrm>
            <a:custGeom>
              <a:avLst/>
              <a:gdLst/>
              <a:ahLst/>
              <a:cxnLst/>
              <a:rect l="0" t="0" r="0" b="0"/>
              <a:pathLst>
                <a:path w="172384" h="473695">
                  <a:moveTo>
                    <a:pt x="21039" y="151029"/>
                  </a:moveTo>
                  <a:lnTo>
                    <a:pt x="24159" y="199960"/>
                  </a:lnTo>
                  <a:lnTo>
                    <a:pt x="29373" y="247806"/>
                  </a:lnTo>
                  <a:lnTo>
                    <a:pt x="30917" y="299027"/>
                  </a:lnTo>
                  <a:lnTo>
                    <a:pt x="28256" y="351248"/>
                  </a:lnTo>
                  <a:lnTo>
                    <a:pt x="23178" y="403766"/>
                  </a:lnTo>
                  <a:lnTo>
                    <a:pt x="21673" y="453252"/>
                  </a:lnTo>
                  <a:lnTo>
                    <a:pt x="21462" y="468325"/>
                  </a:lnTo>
                  <a:lnTo>
                    <a:pt x="20151" y="473694"/>
                  </a:lnTo>
                  <a:lnTo>
                    <a:pt x="18108" y="472594"/>
                  </a:lnTo>
                  <a:lnTo>
                    <a:pt x="15575" y="467181"/>
                  </a:lnTo>
                  <a:lnTo>
                    <a:pt x="8058" y="411970"/>
                  </a:lnTo>
                  <a:lnTo>
                    <a:pt x="2375" y="365216"/>
                  </a:lnTo>
                  <a:lnTo>
                    <a:pt x="691" y="310029"/>
                  </a:lnTo>
                  <a:lnTo>
                    <a:pt x="192" y="256632"/>
                  </a:lnTo>
                  <a:lnTo>
                    <a:pt x="44" y="206885"/>
                  </a:lnTo>
                  <a:lnTo>
                    <a:pt x="0" y="159391"/>
                  </a:lnTo>
                  <a:lnTo>
                    <a:pt x="5575" y="96529"/>
                  </a:lnTo>
                  <a:lnTo>
                    <a:pt x="11876" y="40222"/>
                  </a:lnTo>
                  <a:lnTo>
                    <a:pt x="21256" y="16384"/>
                  </a:lnTo>
                  <a:lnTo>
                    <a:pt x="30542" y="8623"/>
                  </a:lnTo>
                  <a:lnTo>
                    <a:pt x="56458" y="0"/>
                  </a:lnTo>
                  <a:lnTo>
                    <a:pt x="68049" y="40"/>
                  </a:lnTo>
                  <a:lnTo>
                    <a:pt x="87166" y="6324"/>
                  </a:lnTo>
                  <a:lnTo>
                    <a:pt x="134122" y="36033"/>
                  </a:lnTo>
                  <a:lnTo>
                    <a:pt x="148507" y="50787"/>
                  </a:lnTo>
                  <a:lnTo>
                    <a:pt x="171172" y="99051"/>
                  </a:lnTo>
                  <a:lnTo>
                    <a:pt x="172383" y="119739"/>
                  </a:lnTo>
                  <a:lnTo>
                    <a:pt x="167852" y="139462"/>
                  </a:lnTo>
                  <a:lnTo>
                    <a:pt x="158039" y="156027"/>
                  </a:lnTo>
                  <a:lnTo>
                    <a:pt x="133771" y="178507"/>
                  </a:lnTo>
                  <a:lnTo>
                    <a:pt x="98765" y="194395"/>
                  </a:lnTo>
                  <a:lnTo>
                    <a:pt x="58757" y="200923"/>
                  </a:lnTo>
                  <a:lnTo>
                    <a:pt x="10511" y="193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32434" y="2790051"/>
              <a:ext cx="250927" cy="273742"/>
            </a:xfrm>
            <a:custGeom>
              <a:avLst/>
              <a:gdLst/>
              <a:ahLst/>
              <a:cxnLst/>
              <a:rect l="0" t="0" r="0" b="0"/>
              <a:pathLst>
                <a:path w="250927" h="273742">
                  <a:moveTo>
                    <a:pt x="121576" y="0"/>
                  </a:moveTo>
                  <a:lnTo>
                    <a:pt x="78884" y="3120"/>
                  </a:lnTo>
                  <a:lnTo>
                    <a:pt x="47706" y="14573"/>
                  </a:lnTo>
                  <a:lnTo>
                    <a:pt x="11318" y="39404"/>
                  </a:lnTo>
                  <a:lnTo>
                    <a:pt x="2383" y="59237"/>
                  </a:lnTo>
                  <a:lnTo>
                    <a:pt x="0" y="71077"/>
                  </a:lnTo>
                  <a:lnTo>
                    <a:pt x="1921" y="80140"/>
                  </a:lnTo>
                  <a:lnTo>
                    <a:pt x="6711" y="87352"/>
                  </a:lnTo>
                  <a:lnTo>
                    <a:pt x="13414" y="93330"/>
                  </a:lnTo>
                  <a:lnTo>
                    <a:pt x="21392" y="96145"/>
                  </a:lnTo>
                  <a:lnTo>
                    <a:pt x="80784" y="95171"/>
                  </a:lnTo>
                  <a:lnTo>
                    <a:pt x="138691" y="103244"/>
                  </a:lnTo>
                  <a:lnTo>
                    <a:pt x="192071" y="119223"/>
                  </a:lnTo>
                  <a:lnTo>
                    <a:pt x="231167" y="144563"/>
                  </a:lnTo>
                  <a:lnTo>
                    <a:pt x="248544" y="170736"/>
                  </a:lnTo>
                  <a:lnTo>
                    <a:pt x="250926" y="190526"/>
                  </a:lnTo>
                  <a:lnTo>
                    <a:pt x="246915" y="209851"/>
                  </a:lnTo>
                  <a:lnTo>
                    <a:pt x="237334" y="226238"/>
                  </a:lnTo>
                  <a:lnTo>
                    <a:pt x="207608" y="248618"/>
                  </a:lnTo>
                  <a:lnTo>
                    <a:pt x="169164" y="264478"/>
                  </a:lnTo>
                  <a:lnTo>
                    <a:pt x="106555" y="272522"/>
                  </a:lnTo>
                  <a:lnTo>
                    <a:pt x="7946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00207" y="3126975"/>
              <a:ext cx="5685389" cy="210559"/>
            </a:xfrm>
            <a:custGeom>
              <a:avLst/>
              <a:gdLst/>
              <a:ahLst/>
              <a:cxnLst/>
              <a:rect l="0" t="0" r="0" b="0"/>
              <a:pathLst>
                <a:path w="5685389" h="210559">
                  <a:moveTo>
                    <a:pt x="5685388" y="210558"/>
                  </a:moveTo>
                  <a:lnTo>
                    <a:pt x="5636457" y="195986"/>
                  </a:lnTo>
                  <a:lnTo>
                    <a:pt x="5591732" y="184013"/>
                  </a:lnTo>
                  <a:lnTo>
                    <a:pt x="5534697" y="174379"/>
                  </a:lnTo>
                  <a:lnTo>
                    <a:pt x="5478371" y="161211"/>
                  </a:lnTo>
                  <a:lnTo>
                    <a:pt x="5422184" y="150464"/>
                  </a:lnTo>
                  <a:lnTo>
                    <a:pt x="5360437" y="142406"/>
                  </a:lnTo>
                  <a:lnTo>
                    <a:pt x="5309257" y="132913"/>
                  </a:lnTo>
                  <a:lnTo>
                    <a:pt x="5257047" y="122692"/>
                  </a:lnTo>
                  <a:lnTo>
                    <a:pt x="5204533" y="117843"/>
                  </a:lnTo>
                  <a:lnTo>
                    <a:pt x="5146340" y="110817"/>
                  </a:lnTo>
                  <a:lnTo>
                    <a:pt x="5090233" y="106916"/>
                  </a:lnTo>
                  <a:lnTo>
                    <a:pt x="5030974" y="100171"/>
                  </a:lnTo>
                  <a:lnTo>
                    <a:pt x="4968963" y="90763"/>
                  </a:lnTo>
                  <a:lnTo>
                    <a:pt x="4906135" y="86156"/>
                  </a:lnTo>
                  <a:lnTo>
                    <a:pt x="4860982" y="81959"/>
                  </a:lnTo>
                  <a:lnTo>
                    <a:pt x="4814787" y="77364"/>
                  </a:lnTo>
                  <a:lnTo>
                    <a:pt x="4770860" y="75321"/>
                  </a:lnTo>
                  <a:lnTo>
                    <a:pt x="4724821" y="71294"/>
                  </a:lnTo>
                  <a:lnTo>
                    <a:pt x="4677062" y="66775"/>
                  </a:lnTo>
                  <a:lnTo>
                    <a:pt x="4628540" y="64766"/>
                  </a:lnTo>
                  <a:lnTo>
                    <a:pt x="4579679" y="60754"/>
                  </a:lnTo>
                  <a:lnTo>
                    <a:pt x="4530667" y="56241"/>
                  </a:lnTo>
                  <a:lnTo>
                    <a:pt x="4481587" y="54235"/>
                  </a:lnTo>
                  <a:lnTo>
                    <a:pt x="4432478" y="53344"/>
                  </a:lnTo>
                  <a:lnTo>
                    <a:pt x="4383356" y="51778"/>
                  </a:lnTo>
                  <a:lnTo>
                    <a:pt x="4334228" y="47182"/>
                  </a:lnTo>
                  <a:lnTo>
                    <a:pt x="4281977" y="44360"/>
                  </a:lnTo>
                  <a:lnTo>
                    <a:pt x="4228729" y="43106"/>
                  </a:lnTo>
                  <a:lnTo>
                    <a:pt x="4177767" y="42548"/>
                  </a:lnTo>
                  <a:lnTo>
                    <a:pt x="4124702" y="39181"/>
                  </a:lnTo>
                  <a:lnTo>
                    <a:pt x="4069921" y="34955"/>
                  </a:lnTo>
                  <a:lnTo>
                    <a:pt x="4014379" y="33077"/>
                  </a:lnTo>
                  <a:lnTo>
                    <a:pt x="3958498" y="32242"/>
                  </a:lnTo>
                  <a:lnTo>
                    <a:pt x="3901297" y="31871"/>
                  </a:lnTo>
                  <a:lnTo>
                    <a:pt x="3840779" y="31706"/>
                  </a:lnTo>
                  <a:lnTo>
                    <a:pt x="3781907" y="31632"/>
                  </a:lnTo>
                  <a:lnTo>
                    <a:pt x="3723376" y="31600"/>
                  </a:lnTo>
                  <a:lnTo>
                    <a:pt x="3662267" y="31585"/>
                  </a:lnTo>
                  <a:lnTo>
                    <a:pt x="3600012" y="31579"/>
                  </a:lnTo>
                  <a:lnTo>
                    <a:pt x="3538419" y="31576"/>
                  </a:lnTo>
                  <a:lnTo>
                    <a:pt x="3479848" y="31575"/>
                  </a:lnTo>
                  <a:lnTo>
                    <a:pt x="3419502" y="31574"/>
                  </a:lnTo>
                  <a:lnTo>
                    <a:pt x="3357586" y="31574"/>
                  </a:lnTo>
                  <a:lnTo>
                    <a:pt x="3294973" y="31574"/>
                  </a:lnTo>
                  <a:lnTo>
                    <a:pt x="3235170" y="31574"/>
                  </a:lnTo>
                  <a:lnTo>
                    <a:pt x="3176225" y="32744"/>
                  </a:lnTo>
                  <a:lnTo>
                    <a:pt x="3114932" y="37163"/>
                  </a:lnTo>
                  <a:lnTo>
                    <a:pt x="3055716" y="39907"/>
                  </a:lnTo>
                  <a:lnTo>
                    <a:pt x="2997032" y="41127"/>
                  </a:lnTo>
                  <a:lnTo>
                    <a:pt x="2935855" y="41669"/>
                  </a:lnTo>
                  <a:lnTo>
                    <a:pt x="2876690" y="38790"/>
                  </a:lnTo>
                  <a:lnTo>
                    <a:pt x="2818029" y="34781"/>
                  </a:lnTo>
                  <a:lnTo>
                    <a:pt x="2756863" y="32999"/>
                  </a:lnTo>
                  <a:lnTo>
                    <a:pt x="2694582" y="32207"/>
                  </a:lnTo>
                  <a:lnTo>
                    <a:pt x="2632977" y="31855"/>
                  </a:lnTo>
                  <a:lnTo>
                    <a:pt x="2574402" y="31699"/>
                  </a:lnTo>
                  <a:lnTo>
                    <a:pt x="2514053" y="31629"/>
                  </a:lnTo>
                  <a:lnTo>
                    <a:pt x="2452136" y="31599"/>
                  </a:lnTo>
                  <a:lnTo>
                    <a:pt x="2389523" y="31585"/>
                  </a:lnTo>
                  <a:lnTo>
                    <a:pt x="2356916" y="31581"/>
                  </a:lnTo>
                  <a:lnTo>
                    <a:pt x="2323480" y="31579"/>
                  </a:lnTo>
                  <a:lnTo>
                    <a:pt x="2289491" y="31577"/>
                  </a:lnTo>
                  <a:lnTo>
                    <a:pt x="2256303" y="31576"/>
                  </a:lnTo>
                  <a:lnTo>
                    <a:pt x="2223649" y="31575"/>
                  </a:lnTo>
                  <a:lnTo>
                    <a:pt x="2191351" y="31575"/>
                  </a:lnTo>
                  <a:lnTo>
                    <a:pt x="2159291" y="31574"/>
                  </a:lnTo>
                  <a:lnTo>
                    <a:pt x="2127389" y="31574"/>
                  </a:lnTo>
                  <a:lnTo>
                    <a:pt x="2095593" y="31574"/>
                  </a:lnTo>
                  <a:lnTo>
                    <a:pt x="2062697" y="31574"/>
                  </a:lnTo>
                  <a:lnTo>
                    <a:pt x="2029068" y="31574"/>
                  </a:lnTo>
                  <a:lnTo>
                    <a:pt x="1994950" y="31574"/>
                  </a:lnTo>
                  <a:lnTo>
                    <a:pt x="1960507" y="31574"/>
                  </a:lnTo>
                  <a:lnTo>
                    <a:pt x="1925846" y="31574"/>
                  </a:lnTo>
                  <a:lnTo>
                    <a:pt x="1891040" y="31574"/>
                  </a:lnTo>
                  <a:lnTo>
                    <a:pt x="1857308" y="31574"/>
                  </a:lnTo>
                  <a:lnTo>
                    <a:pt x="1824292" y="31574"/>
                  </a:lnTo>
                  <a:lnTo>
                    <a:pt x="1791752" y="31574"/>
                  </a:lnTo>
                  <a:lnTo>
                    <a:pt x="1758361" y="30404"/>
                  </a:lnTo>
                  <a:lnTo>
                    <a:pt x="1724402" y="28454"/>
                  </a:lnTo>
                  <a:lnTo>
                    <a:pt x="1690064" y="25985"/>
                  </a:lnTo>
                  <a:lnTo>
                    <a:pt x="1655474" y="24338"/>
                  </a:lnTo>
                  <a:lnTo>
                    <a:pt x="1620715" y="23241"/>
                  </a:lnTo>
                  <a:lnTo>
                    <a:pt x="1585845" y="22509"/>
                  </a:lnTo>
                  <a:lnTo>
                    <a:pt x="1552069" y="20851"/>
                  </a:lnTo>
                  <a:lnTo>
                    <a:pt x="1519024" y="18576"/>
                  </a:lnTo>
                  <a:lnTo>
                    <a:pt x="1486465" y="15890"/>
                  </a:lnTo>
                  <a:lnTo>
                    <a:pt x="1454230" y="14099"/>
                  </a:lnTo>
                  <a:lnTo>
                    <a:pt x="1422212" y="12905"/>
                  </a:lnTo>
                  <a:lnTo>
                    <a:pt x="1390338" y="12109"/>
                  </a:lnTo>
                  <a:lnTo>
                    <a:pt x="1326847" y="8105"/>
                  </a:lnTo>
                  <a:lnTo>
                    <a:pt x="1295176" y="5399"/>
                  </a:lnTo>
                  <a:lnTo>
                    <a:pt x="1262364" y="3596"/>
                  </a:lnTo>
                  <a:lnTo>
                    <a:pt x="1228791" y="2393"/>
                  </a:lnTo>
                  <a:lnTo>
                    <a:pt x="1194710" y="1591"/>
                  </a:lnTo>
                  <a:lnTo>
                    <a:pt x="1160291" y="1057"/>
                  </a:lnTo>
                  <a:lnTo>
                    <a:pt x="1125647" y="701"/>
                  </a:lnTo>
                  <a:lnTo>
                    <a:pt x="1090853" y="463"/>
                  </a:lnTo>
                  <a:lnTo>
                    <a:pt x="1055958" y="305"/>
                  </a:lnTo>
                  <a:lnTo>
                    <a:pt x="1020997" y="199"/>
                  </a:lnTo>
                  <a:lnTo>
                    <a:pt x="985991" y="129"/>
                  </a:lnTo>
                  <a:lnTo>
                    <a:pt x="950955" y="82"/>
                  </a:lnTo>
                  <a:lnTo>
                    <a:pt x="915900" y="51"/>
                  </a:lnTo>
                  <a:lnTo>
                    <a:pt x="880831" y="30"/>
                  </a:lnTo>
                  <a:lnTo>
                    <a:pt x="844584" y="16"/>
                  </a:lnTo>
                  <a:lnTo>
                    <a:pt x="807551" y="7"/>
                  </a:lnTo>
                  <a:lnTo>
                    <a:pt x="769994" y="0"/>
                  </a:lnTo>
                  <a:lnTo>
                    <a:pt x="732088" y="1166"/>
                  </a:lnTo>
                  <a:lnTo>
                    <a:pt x="693949" y="3113"/>
                  </a:lnTo>
                  <a:lnTo>
                    <a:pt x="655655" y="5581"/>
                  </a:lnTo>
                  <a:lnTo>
                    <a:pt x="617258" y="7226"/>
                  </a:lnTo>
                  <a:lnTo>
                    <a:pt x="578791" y="8323"/>
                  </a:lnTo>
                  <a:lnTo>
                    <a:pt x="540279" y="9055"/>
                  </a:lnTo>
                  <a:lnTo>
                    <a:pt x="501736" y="10712"/>
                  </a:lnTo>
                  <a:lnTo>
                    <a:pt x="463172" y="12987"/>
                  </a:lnTo>
                  <a:lnTo>
                    <a:pt x="424595" y="15673"/>
                  </a:lnTo>
                  <a:lnTo>
                    <a:pt x="387178" y="18633"/>
                  </a:lnTo>
                  <a:lnTo>
                    <a:pt x="350536" y="21777"/>
                  </a:lnTo>
                  <a:lnTo>
                    <a:pt x="314409" y="25043"/>
                  </a:lnTo>
                  <a:lnTo>
                    <a:pt x="278626" y="28389"/>
                  </a:lnTo>
                  <a:lnTo>
                    <a:pt x="243072" y="31791"/>
                  </a:lnTo>
                  <a:lnTo>
                    <a:pt x="207672" y="35228"/>
                  </a:lnTo>
                  <a:lnTo>
                    <a:pt x="146501" y="39047"/>
                  </a:lnTo>
                  <a:lnTo>
                    <a:pt x="93187" y="41914"/>
                  </a:lnTo>
                  <a:lnTo>
                    <a:pt x="30730" y="48936"/>
                  </a:lnTo>
                  <a:lnTo>
                    <a:pt x="0" y="52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81516" y="132314"/>
            <a:ext cx="3766754" cy="601475"/>
            <a:chOff x="581516" y="132314"/>
            <a:chExt cx="3766754" cy="601475"/>
          </a:xfrm>
        </p:grpSpPr>
        <p:sp>
          <p:nvSpPr>
            <p:cNvPr id="2" name="Freeform 1"/>
            <p:cNvSpPr/>
            <p:nvPr/>
          </p:nvSpPr>
          <p:spPr>
            <a:xfrm>
              <a:off x="581516" y="132314"/>
              <a:ext cx="374298" cy="486145"/>
            </a:xfrm>
            <a:custGeom>
              <a:avLst/>
              <a:gdLst/>
              <a:ahLst/>
              <a:cxnLst/>
              <a:rect l="0" t="0" r="0" b="0"/>
              <a:pathLst>
                <a:path w="374298" h="486145">
                  <a:moveTo>
                    <a:pt x="292349" y="99312"/>
                  </a:moveTo>
                  <a:lnTo>
                    <a:pt x="242851" y="39719"/>
                  </a:lnTo>
                  <a:lnTo>
                    <a:pt x="216461" y="24203"/>
                  </a:lnTo>
                  <a:lnTo>
                    <a:pt x="154266" y="4833"/>
                  </a:lnTo>
                  <a:lnTo>
                    <a:pt x="128033" y="0"/>
                  </a:lnTo>
                  <a:lnTo>
                    <a:pt x="104676" y="1751"/>
                  </a:lnTo>
                  <a:lnTo>
                    <a:pt x="61085" y="20813"/>
                  </a:lnTo>
                  <a:lnTo>
                    <a:pt x="39826" y="33618"/>
                  </a:lnTo>
                  <a:lnTo>
                    <a:pt x="24919" y="50228"/>
                  </a:lnTo>
                  <a:lnTo>
                    <a:pt x="5816" y="89487"/>
                  </a:lnTo>
                  <a:lnTo>
                    <a:pt x="0" y="126167"/>
                  </a:lnTo>
                  <a:lnTo>
                    <a:pt x="3866" y="166671"/>
                  </a:lnTo>
                  <a:lnTo>
                    <a:pt x="12446" y="188131"/>
                  </a:lnTo>
                  <a:lnTo>
                    <a:pt x="37018" y="220972"/>
                  </a:lnTo>
                  <a:lnTo>
                    <a:pt x="63057" y="237265"/>
                  </a:lnTo>
                  <a:lnTo>
                    <a:pt x="98588" y="243913"/>
                  </a:lnTo>
                  <a:lnTo>
                    <a:pt x="161158" y="238010"/>
                  </a:lnTo>
                  <a:lnTo>
                    <a:pt x="221201" y="236544"/>
                  </a:lnTo>
                  <a:lnTo>
                    <a:pt x="280770" y="247683"/>
                  </a:lnTo>
                  <a:lnTo>
                    <a:pt x="291649" y="250869"/>
                  </a:lnTo>
                  <a:lnTo>
                    <a:pt x="309975" y="263767"/>
                  </a:lnTo>
                  <a:lnTo>
                    <a:pt x="346879" y="303506"/>
                  </a:lnTo>
                  <a:lnTo>
                    <a:pt x="368882" y="352543"/>
                  </a:lnTo>
                  <a:lnTo>
                    <a:pt x="374297" y="389333"/>
                  </a:lnTo>
                  <a:lnTo>
                    <a:pt x="369324" y="409925"/>
                  </a:lnTo>
                  <a:lnTo>
                    <a:pt x="347068" y="442208"/>
                  </a:lnTo>
                  <a:lnTo>
                    <a:pt x="321430" y="463994"/>
                  </a:lnTo>
                  <a:lnTo>
                    <a:pt x="286018" y="479677"/>
                  </a:lnTo>
                  <a:lnTo>
                    <a:pt x="240300" y="486144"/>
                  </a:lnTo>
                  <a:lnTo>
                    <a:pt x="188091" y="479924"/>
                  </a:lnTo>
                  <a:lnTo>
                    <a:pt x="137051" y="464310"/>
                  </a:lnTo>
                  <a:lnTo>
                    <a:pt x="84465" y="438320"/>
                  </a:lnTo>
                  <a:lnTo>
                    <a:pt x="50193" y="394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66387" y="381356"/>
              <a:ext cx="197033" cy="214391"/>
            </a:xfrm>
            <a:custGeom>
              <a:avLst/>
              <a:gdLst/>
              <a:ahLst/>
              <a:cxnLst/>
              <a:rect l="0" t="0" r="0" b="0"/>
              <a:pathLst>
                <a:path w="197033" h="214391">
                  <a:moveTo>
                    <a:pt x="175975" y="29255"/>
                  </a:moveTo>
                  <a:lnTo>
                    <a:pt x="157995" y="13614"/>
                  </a:lnTo>
                  <a:lnTo>
                    <a:pt x="141078" y="5536"/>
                  </a:lnTo>
                  <a:lnTo>
                    <a:pt x="106234" y="0"/>
                  </a:lnTo>
                  <a:lnTo>
                    <a:pt x="71863" y="3949"/>
                  </a:lnTo>
                  <a:lnTo>
                    <a:pt x="53274" y="12549"/>
                  </a:lnTo>
                  <a:lnTo>
                    <a:pt x="37213" y="25339"/>
                  </a:lnTo>
                  <a:lnTo>
                    <a:pt x="16188" y="52271"/>
                  </a:lnTo>
                  <a:lnTo>
                    <a:pt x="3199" y="83648"/>
                  </a:lnTo>
                  <a:lnTo>
                    <a:pt x="0" y="120891"/>
                  </a:lnTo>
                  <a:lnTo>
                    <a:pt x="7111" y="154672"/>
                  </a:lnTo>
                  <a:lnTo>
                    <a:pt x="29882" y="194409"/>
                  </a:lnTo>
                  <a:lnTo>
                    <a:pt x="36466" y="202528"/>
                  </a:lnTo>
                  <a:lnTo>
                    <a:pt x="59379" y="211550"/>
                  </a:lnTo>
                  <a:lnTo>
                    <a:pt x="86720" y="214390"/>
                  </a:lnTo>
                  <a:lnTo>
                    <a:pt x="110570" y="211753"/>
                  </a:lnTo>
                  <a:lnTo>
                    <a:pt x="165152" y="188916"/>
                  </a:lnTo>
                  <a:lnTo>
                    <a:pt x="197032" y="176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99080" y="415786"/>
              <a:ext cx="238081" cy="178393"/>
            </a:xfrm>
            <a:custGeom>
              <a:avLst/>
              <a:gdLst/>
              <a:ahLst/>
              <a:cxnLst/>
              <a:rect l="0" t="0" r="0" b="0"/>
              <a:pathLst>
                <a:path w="238081" h="178393">
                  <a:moveTo>
                    <a:pt x="153852" y="100110"/>
                  </a:moveTo>
                  <a:lnTo>
                    <a:pt x="139198" y="41493"/>
                  </a:lnTo>
                  <a:lnTo>
                    <a:pt x="123514" y="12292"/>
                  </a:lnTo>
                  <a:lnTo>
                    <a:pt x="114909" y="6470"/>
                  </a:lnTo>
                  <a:lnTo>
                    <a:pt x="92870" y="0"/>
                  </a:lnTo>
                  <a:lnTo>
                    <a:pt x="70597" y="3364"/>
                  </a:lnTo>
                  <a:lnTo>
                    <a:pt x="50170" y="13828"/>
                  </a:lnTo>
                  <a:lnTo>
                    <a:pt x="10636" y="59112"/>
                  </a:lnTo>
                  <a:lnTo>
                    <a:pt x="2463" y="82668"/>
                  </a:lnTo>
                  <a:lnTo>
                    <a:pt x="0" y="107566"/>
                  </a:lnTo>
                  <a:lnTo>
                    <a:pt x="2805" y="130330"/>
                  </a:lnTo>
                  <a:lnTo>
                    <a:pt x="16551" y="162876"/>
                  </a:lnTo>
                  <a:lnTo>
                    <a:pt x="24883" y="170030"/>
                  </a:lnTo>
                  <a:lnTo>
                    <a:pt x="46620" y="177979"/>
                  </a:lnTo>
                  <a:lnTo>
                    <a:pt x="68759" y="178392"/>
                  </a:lnTo>
                  <a:lnTo>
                    <a:pt x="79576" y="176865"/>
                  </a:lnTo>
                  <a:lnTo>
                    <a:pt x="97834" y="165809"/>
                  </a:lnTo>
                  <a:lnTo>
                    <a:pt x="134690" y="127349"/>
                  </a:lnTo>
                  <a:lnTo>
                    <a:pt x="144556" y="108707"/>
                  </a:lnTo>
                  <a:lnTo>
                    <a:pt x="148824" y="107011"/>
                  </a:lnTo>
                  <a:lnTo>
                    <a:pt x="152840" y="110560"/>
                  </a:lnTo>
                  <a:lnTo>
                    <a:pt x="170320" y="134792"/>
                  </a:lnTo>
                  <a:lnTo>
                    <a:pt x="188077" y="151789"/>
                  </a:lnTo>
                  <a:lnTo>
                    <a:pt x="207668" y="163243"/>
                  </a:lnTo>
                  <a:lnTo>
                    <a:pt x="215466" y="165595"/>
                  </a:lnTo>
                  <a:lnTo>
                    <a:pt x="221834" y="165993"/>
                  </a:lnTo>
                  <a:lnTo>
                    <a:pt x="238080" y="163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2151" y="242155"/>
              <a:ext cx="16596" cy="347441"/>
            </a:xfrm>
            <a:custGeom>
              <a:avLst/>
              <a:gdLst/>
              <a:ahLst/>
              <a:cxnLst/>
              <a:rect l="0" t="0" r="0" b="0"/>
              <a:pathLst>
                <a:path w="16596" h="347441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3099" y="146662"/>
                  </a:lnTo>
                  <a:lnTo>
                    <a:pt x="15559" y="201773"/>
                  </a:lnTo>
                  <a:lnTo>
                    <a:pt x="16288" y="254497"/>
                  </a:lnTo>
                  <a:lnTo>
                    <a:pt x="16534" y="311707"/>
                  </a:lnTo>
                  <a:lnTo>
                    <a:pt x="16595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5973" y="389331"/>
              <a:ext cx="164401" cy="197343"/>
            </a:xfrm>
            <a:custGeom>
              <a:avLst/>
              <a:gdLst/>
              <a:ahLst/>
              <a:cxnLst/>
              <a:rect l="0" t="0" r="0" b="0"/>
              <a:pathLst>
                <a:path w="164401" h="197343">
                  <a:moveTo>
                    <a:pt x="17001" y="137093"/>
                  </a:moveTo>
                  <a:lnTo>
                    <a:pt x="69706" y="117965"/>
                  </a:lnTo>
                  <a:lnTo>
                    <a:pt x="113383" y="87290"/>
                  </a:lnTo>
                  <a:lnTo>
                    <a:pt x="127298" y="70505"/>
                  </a:lnTo>
                  <a:lnTo>
                    <a:pt x="132646" y="61116"/>
                  </a:lnTo>
                  <a:lnTo>
                    <a:pt x="135469" y="41324"/>
                  </a:lnTo>
                  <a:lnTo>
                    <a:pt x="134584" y="31133"/>
                  </a:lnTo>
                  <a:lnTo>
                    <a:pt x="124242" y="13571"/>
                  </a:lnTo>
                  <a:lnTo>
                    <a:pt x="116571" y="5612"/>
                  </a:lnTo>
                  <a:lnTo>
                    <a:pt x="107947" y="1476"/>
                  </a:lnTo>
                  <a:lnTo>
                    <a:pt x="89007" y="0"/>
                  </a:lnTo>
                  <a:lnTo>
                    <a:pt x="58613" y="5746"/>
                  </a:lnTo>
                  <a:lnTo>
                    <a:pt x="32970" y="20447"/>
                  </a:lnTo>
                  <a:lnTo>
                    <a:pt x="10554" y="39620"/>
                  </a:lnTo>
                  <a:lnTo>
                    <a:pt x="2437" y="59457"/>
                  </a:lnTo>
                  <a:lnTo>
                    <a:pt x="0" y="83871"/>
                  </a:lnTo>
                  <a:lnTo>
                    <a:pt x="10978" y="145928"/>
                  </a:lnTo>
                  <a:lnTo>
                    <a:pt x="23683" y="164806"/>
                  </a:lnTo>
                  <a:lnTo>
                    <a:pt x="41027" y="179826"/>
                  </a:lnTo>
                  <a:lnTo>
                    <a:pt x="60434" y="190401"/>
                  </a:lnTo>
                  <a:lnTo>
                    <a:pt x="96680" y="197342"/>
                  </a:lnTo>
                  <a:lnTo>
                    <a:pt x="147033" y="191546"/>
                  </a:lnTo>
                  <a:lnTo>
                    <a:pt x="164400" y="1897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97251" y="230741"/>
              <a:ext cx="320881" cy="345702"/>
            </a:xfrm>
            <a:custGeom>
              <a:avLst/>
              <a:gdLst/>
              <a:ahLst/>
              <a:cxnLst/>
              <a:rect l="0" t="0" r="0" b="0"/>
              <a:pathLst>
                <a:path w="320881" h="345702">
                  <a:moveTo>
                    <a:pt x="82148" y="327269"/>
                  </a:moveTo>
                  <a:lnTo>
                    <a:pt x="58428" y="274241"/>
                  </a:lnTo>
                  <a:lnTo>
                    <a:pt x="43710" y="215625"/>
                  </a:lnTo>
                  <a:lnTo>
                    <a:pt x="33064" y="166158"/>
                  </a:lnTo>
                  <a:lnTo>
                    <a:pt x="18986" y="110048"/>
                  </a:lnTo>
                  <a:lnTo>
                    <a:pt x="2600" y="52869"/>
                  </a:lnTo>
                  <a:lnTo>
                    <a:pt x="0" y="27109"/>
                  </a:lnTo>
                  <a:lnTo>
                    <a:pt x="2816" y="17198"/>
                  </a:lnTo>
                  <a:lnTo>
                    <a:pt x="8203" y="9421"/>
                  </a:lnTo>
                  <a:lnTo>
                    <a:pt x="15304" y="3066"/>
                  </a:lnTo>
                  <a:lnTo>
                    <a:pt x="24717" y="0"/>
                  </a:lnTo>
                  <a:lnTo>
                    <a:pt x="60322" y="1273"/>
                  </a:lnTo>
                  <a:lnTo>
                    <a:pt x="114275" y="12184"/>
                  </a:lnTo>
                  <a:lnTo>
                    <a:pt x="152888" y="25290"/>
                  </a:lnTo>
                  <a:lnTo>
                    <a:pt x="215335" y="57478"/>
                  </a:lnTo>
                  <a:lnTo>
                    <a:pt x="273460" y="99190"/>
                  </a:lnTo>
                  <a:lnTo>
                    <a:pt x="288448" y="113207"/>
                  </a:lnTo>
                  <a:lnTo>
                    <a:pt x="308729" y="156910"/>
                  </a:lnTo>
                  <a:lnTo>
                    <a:pt x="320880" y="203671"/>
                  </a:lnTo>
                  <a:lnTo>
                    <a:pt x="320169" y="240734"/>
                  </a:lnTo>
                  <a:lnTo>
                    <a:pt x="314277" y="263073"/>
                  </a:lnTo>
                  <a:lnTo>
                    <a:pt x="303859" y="284699"/>
                  </a:lnTo>
                  <a:lnTo>
                    <a:pt x="288311" y="299770"/>
                  </a:lnTo>
                  <a:lnTo>
                    <a:pt x="227825" y="339466"/>
                  </a:lnTo>
                  <a:lnTo>
                    <a:pt x="186272" y="345701"/>
                  </a:lnTo>
                  <a:lnTo>
                    <a:pt x="131734" y="339647"/>
                  </a:lnTo>
                  <a:lnTo>
                    <a:pt x="113733" y="337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84725" y="400082"/>
              <a:ext cx="105286" cy="193046"/>
            </a:xfrm>
            <a:custGeom>
              <a:avLst/>
              <a:gdLst/>
              <a:ahLst/>
              <a:cxnLst/>
              <a:rect l="0" t="0" r="0" b="0"/>
              <a:pathLst>
                <a:path w="105286" h="193046">
                  <a:moveTo>
                    <a:pt x="0" y="73700"/>
                  </a:moveTo>
                  <a:lnTo>
                    <a:pt x="17958" y="137128"/>
                  </a:lnTo>
                  <a:lnTo>
                    <a:pt x="36301" y="193045"/>
                  </a:lnTo>
                  <a:lnTo>
                    <a:pt x="17184" y="135776"/>
                  </a:lnTo>
                  <a:lnTo>
                    <a:pt x="5777" y="87305"/>
                  </a:lnTo>
                  <a:lnTo>
                    <a:pt x="7637" y="64539"/>
                  </a:lnTo>
                  <a:lnTo>
                    <a:pt x="12110" y="55894"/>
                  </a:lnTo>
                  <a:lnTo>
                    <a:pt x="54237" y="2384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77170" y="441999"/>
              <a:ext cx="186582" cy="157544"/>
            </a:xfrm>
            <a:custGeom>
              <a:avLst/>
              <a:gdLst/>
              <a:ahLst/>
              <a:cxnLst/>
              <a:rect l="0" t="0" r="0" b="0"/>
              <a:pathLst>
                <a:path w="186582" h="157544">
                  <a:moveTo>
                    <a:pt x="102353" y="84425"/>
                  </a:moveTo>
                  <a:lnTo>
                    <a:pt x="99233" y="41734"/>
                  </a:lnTo>
                  <a:lnTo>
                    <a:pt x="92778" y="22167"/>
                  </a:lnTo>
                  <a:lnTo>
                    <a:pt x="82110" y="5672"/>
                  </a:lnTo>
                  <a:lnTo>
                    <a:pt x="73650" y="1508"/>
                  </a:lnTo>
                  <a:lnTo>
                    <a:pt x="51771" y="0"/>
                  </a:lnTo>
                  <a:lnTo>
                    <a:pt x="41726" y="3575"/>
                  </a:lnTo>
                  <a:lnTo>
                    <a:pt x="24325" y="16907"/>
                  </a:lnTo>
                  <a:lnTo>
                    <a:pt x="6964" y="49732"/>
                  </a:lnTo>
                  <a:lnTo>
                    <a:pt x="0" y="89094"/>
                  </a:lnTo>
                  <a:lnTo>
                    <a:pt x="3526" y="130392"/>
                  </a:lnTo>
                  <a:lnTo>
                    <a:pt x="8392" y="140806"/>
                  </a:lnTo>
                  <a:lnTo>
                    <a:pt x="23158" y="155497"/>
                  </a:lnTo>
                  <a:lnTo>
                    <a:pt x="30839" y="157543"/>
                  </a:lnTo>
                  <a:lnTo>
                    <a:pt x="38299" y="156567"/>
                  </a:lnTo>
                  <a:lnTo>
                    <a:pt x="45613" y="153577"/>
                  </a:lnTo>
                  <a:lnTo>
                    <a:pt x="56858" y="137776"/>
                  </a:lnTo>
                  <a:lnTo>
                    <a:pt x="73609" y="95094"/>
                  </a:lnTo>
                  <a:lnTo>
                    <a:pt x="79681" y="90368"/>
                  </a:lnTo>
                  <a:lnTo>
                    <a:pt x="87238" y="89557"/>
                  </a:lnTo>
                  <a:lnTo>
                    <a:pt x="95786" y="91356"/>
                  </a:lnTo>
                  <a:lnTo>
                    <a:pt x="111522" y="102713"/>
                  </a:lnTo>
                  <a:lnTo>
                    <a:pt x="128655" y="118290"/>
                  </a:lnTo>
                  <a:lnTo>
                    <a:pt x="168423" y="141114"/>
                  </a:lnTo>
                  <a:lnTo>
                    <a:pt x="186581" y="147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53222" y="421139"/>
              <a:ext cx="277430" cy="155281"/>
            </a:xfrm>
            <a:custGeom>
              <a:avLst/>
              <a:gdLst/>
              <a:ahLst/>
              <a:cxnLst/>
              <a:rect l="0" t="0" r="0" b="0"/>
              <a:pathLst>
                <a:path w="277430" h="155281">
                  <a:moveTo>
                    <a:pt x="0" y="10529"/>
                  </a:moveTo>
                  <a:lnTo>
                    <a:pt x="3120" y="53221"/>
                  </a:lnTo>
                  <a:lnTo>
                    <a:pt x="19129" y="111427"/>
                  </a:lnTo>
                  <a:lnTo>
                    <a:pt x="30339" y="129852"/>
                  </a:lnTo>
                  <a:lnTo>
                    <a:pt x="38943" y="135701"/>
                  </a:lnTo>
                  <a:lnTo>
                    <a:pt x="60982" y="142200"/>
                  </a:lnTo>
                  <a:lnTo>
                    <a:pt x="69901" y="140424"/>
                  </a:lnTo>
                  <a:lnTo>
                    <a:pt x="77016" y="135730"/>
                  </a:lnTo>
                  <a:lnTo>
                    <a:pt x="82930" y="129091"/>
                  </a:lnTo>
                  <a:lnTo>
                    <a:pt x="89500" y="109237"/>
                  </a:lnTo>
                  <a:lnTo>
                    <a:pt x="91252" y="97391"/>
                  </a:lnTo>
                  <a:lnTo>
                    <a:pt x="93590" y="93004"/>
                  </a:lnTo>
                  <a:lnTo>
                    <a:pt x="96319" y="93588"/>
                  </a:lnTo>
                  <a:lnTo>
                    <a:pt x="122085" y="120556"/>
                  </a:lnTo>
                  <a:lnTo>
                    <a:pt x="159166" y="144523"/>
                  </a:lnTo>
                  <a:lnTo>
                    <a:pt x="180705" y="151970"/>
                  </a:lnTo>
                  <a:lnTo>
                    <a:pt x="205876" y="155280"/>
                  </a:lnTo>
                  <a:lnTo>
                    <a:pt x="229541" y="150512"/>
                  </a:lnTo>
                  <a:lnTo>
                    <a:pt x="240765" y="145965"/>
                  </a:lnTo>
                  <a:lnTo>
                    <a:pt x="249417" y="138254"/>
                  </a:lnTo>
                  <a:lnTo>
                    <a:pt x="271710" y="95377"/>
                  </a:lnTo>
                  <a:lnTo>
                    <a:pt x="275896" y="84642"/>
                  </a:lnTo>
                  <a:lnTo>
                    <a:pt x="277429" y="60236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32248" y="48431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32248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49831" y="419587"/>
              <a:ext cx="156159" cy="159954"/>
            </a:xfrm>
            <a:custGeom>
              <a:avLst/>
              <a:gdLst/>
              <a:ahLst/>
              <a:cxnLst/>
              <a:rect l="0" t="0" r="0" b="0"/>
              <a:pathLst>
                <a:path w="156159" h="159954">
                  <a:moveTo>
                    <a:pt x="8759" y="96309"/>
                  </a:moveTo>
                  <a:lnTo>
                    <a:pt x="14348" y="154926"/>
                  </a:lnTo>
                  <a:lnTo>
                    <a:pt x="14825" y="159953"/>
                  </a:lnTo>
                  <a:lnTo>
                    <a:pt x="13973" y="159795"/>
                  </a:lnTo>
                  <a:lnTo>
                    <a:pt x="4200" y="134326"/>
                  </a:lnTo>
                  <a:lnTo>
                    <a:pt x="0" y="100034"/>
                  </a:lnTo>
                  <a:lnTo>
                    <a:pt x="6986" y="47695"/>
                  </a:lnTo>
                  <a:lnTo>
                    <a:pt x="13040" y="24400"/>
                  </a:lnTo>
                  <a:lnTo>
                    <a:pt x="18632" y="15614"/>
                  </a:lnTo>
                  <a:lnTo>
                    <a:pt x="34204" y="2733"/>
                  </a:lnTo>
                  <a:lnTo>
                    <a:pt x="43270" y="0"/>
                  </a:lnTo>
                  <a:lnTo>
                    <a:pt x="62702" y="82"/>
                  </a:lnTo>
                  <a:lnTo>
                    <a:pt x="93373" y="12295"/>
                  </a:lnTo>
                  <a:lnTo>
                    <a:pt x="119097" y="36321"/>
                  </a:lnTo>
                  <a:lnTo>
                    <a:pt x="141538" y="65667"/>
                  </a:lnTo>
                  <a:lnTo>
                    <a:pt x="149660" y="89319"/>
                  </a:lnTo>
                  <a:lnTo>
                    <a:pt x="156158" y="1489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58632" y="422987"/>
              <a:ext cx="194207" cy="310802"/>
            </a:xfrm>
            <a:custGeom>
              <a:avLst/>
              <a:gdLst/>
              <a:ahLst/>
              <a:cxnLst/>
              <a:rect l="0" t="0" r="0" b="0"/>
              <a:pathLst>
                <a:path w="194207" h="310802">
                  <a:moveTo>
                    <a:pt x="136870" y="113966"/>
                  </a:moveTo>
                  <a:lnTo>
                    <a:pt x="136870" y="55349"/>
                  </a:lnTo>
                  <a:lnTo>
                    <a:pt x="130631" y="34882"/>
                  </a:lnTo>
                  <a:lnTo>
                    <a:pt x="118890" y="17986"/>
                  </a:lnTo>
                  <a:lnTo>
                    <a:pt x="101973" y="2678"/>
                  </a:lnTo>
                  <a:lnTo>
                    <a:pt x="92548" y="0"/>
                  </a:lnTo>
                  <a:lnTo>
                    <a:pt x="72718" y="3263"/>
                  </a:lnTo>
                  <a:lnTo>
                    <a:pt x="47412" y="18254"/>
                  </a:lnTo>
                  <a:lnTo>
                    <a:pt x="35500" y="33993"/>
                  </a:lnTo>
                  <a:lnTo>
                    <a:pt x="30686" y="43103"/>
                  </a:lnTo>
                  <a:lnTo>
                    <a:pt x="28456" y="65704"/>
                  </a:lnTo>
                  <a:lnTo>
                    <a:pt x="32534" y="90176"/>
                  </a:lnTo>
                  <a:lnTo>
                    <a:pt x="42146" y="112751"/>
                  </a:lnTo>
                  <a:lnTo>
                    <a:pt x="57336" y="128244"/>
                  </a:lnTo>
                  <a:lnTo>
                    <a:pt x="66300" y="134013"/>
                  </a:lnTo>
                  <a:lnTo>
                    <a:pt x="75785" y="135520"/>
                  </a:lnTo>
                  <a:lnTo>
                    <a:pt x="95684" y="130954"/>
                  </a:lnTo>
                  <a:lnTo>
                    <a:pt x="121027" y="115230"/>
                  </a:lnTo>
                  <a:lnTo>
                    <a:pt x="143354" y="95753"/>
                  </a:lnTo>
                  <a:lnTo>
                    <a:pt x="148212" y="95975"/>
                  </a:lnTo>
                  <a:lnTo>
                    <a:pt x="151450" y="100802"/>
                  </a:lnTo>
                  <a:lnTo>
                    <a:pt x="168812" y="159892"/>
                  </a:lnTo>
                  <a:lnTo>
                    <a:pt x="182564" y="218574"/>
                  </a:lnTo>
                  <a:lnTo>
                    <a:pt x="194206" y="270850"/>
                  </a:lnTo>
                  <a:lnTo>
                    <a:pt x="192378" y="297556"/>
                  </a:lnTo>
                  <a:lnTo>
                    <a:pt x="187914" y="305379"/>
                  </a:lnTo>
                  <a:lnTo>
                    <a:pt x="181428" y="309425"/>
                  </a:lnTo>
                  <a:lnTo>
                    <a:pt x="164862" y="310801"/>
                  </a:lnTo>
                  <a:lnTo>
                    <a:pt x="103799" y="295870"/>
                  </a:lnTo>
                  <a:lnTo>
                    <a:pt x="43536" y="278835"/>
                  </a:lnTo>
                  <a:lnTo>
                    <a:pt x="0" y="2718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3295" y="663295"/>
              <a:ext cx="2863752" cy="21058"/>
            </a:xfrm>
            <a:custGeom>
              <a:avLst/>
              <a:gdLst/>
              <a:ahLst/>
              <a:cxnLst/>
              <a:rect l="0" t="0" r="0" b="0"/>
              <a:pathLst>
                <a:path w="2863752" h="21058">
                  <a:moveTo>
                    <a:pt x="2863751" y="21057"/>
                  </a:moveTo>
                  <a:lnTo>
                    <a:pt x="2814820" y="21057"/>
                  </a:lnTo>
                  <a:lnTo>
                    <a:pt x="2766975" y="21057"/>
                  </a:lnTo>
                  <a:lnTo>
                    <a:pt x="2715754" y="21057"/>
                  </a:lnTo>
                  <a:lnTo>
                    <a:pt x="2666652" y="21057"/>
                  </a:lnTo>
                  <a:lnTo>
                    <a:pt x="2608139" y="21057"/>
                  </a:lnTo>
                  <a:lnTo>
                    <a:pt x="2550351" y="21057"/>
                  </a:lnTo>
                  <a:lnTo>
                    <a:pt x="2486943" y="21057"/>
                  </a:lnTo>
                  <a:lnTo>
                    <a:pt x="2440149" y="21057"/>
                  </a:lnTo>
                  <a:lnTo>
                    <a:pt x="2377524" y="21057"/>
                  </a:lnTo>
                  <a:lnTo>
                    <a:pt x="2328700" y="15468"/>
                  </a:lnTo>
                  <a:lnTo>
                    <a:pt x="2277189" y="11992"/>
                  </a:lnTo>
                  <a:lnTo>
                    <a:pt x="2224881" y="10962"/>
                  </a:lnTo>
                  <a:lnTo>
                    <a:pt x="2172338" y="10657"/>
                  </a:lnTo>
                  <a:lnTo>
                    <a:pt x="2111757" y="9384"/>
                  </a:lnTo>
                  <a:lnTo>
                    <a:pt x="2058543" y="2200"/>
                  </a:lnTo>
                  <a:lnTo>
                    <a:pt x="2015688" y="3771"/>
                  </a:lnTo>
                  <a:lnTo>
                    <a:pt x="1964177" y="9194"/>
                  </a:lnTo>
                  <a:lnTo>
                    <a:pt x="1917278" y="4544"/>
                  </a:lnTo>
                  <a:lnTo>
                    <a:pt x="1866337" y="1346"/>
                  </a:lnTo>
                  <a:lnTo>
                    <a:pt x="1814199" y="399"/>
                  </a:lnTo>
                  <a:lnTo>
                    <a:pt x="1761706" y="118"/>
                  </a:lnTo>
                  <a:lnTo>
                    <a:pt x="1707207" y="7259"/>
                  </a:lnTo>
                  <a:lnTo>
                    <a:pt x="1649475" y="6763"/>
                  </a:lnTo>
                  <a:lnTo>
                    <a:pt x="1599295" y="2004"/>
                  </a:lnTo>
                  <a:lnTo>
                    <a:pt x="1547382" y="594"/>
                  </a:lnTo>
                  <a:lnTo>
                    <a:pt x="1494956" y="176"/>
                  </a:lnTo>
                  <a:lnTo>
                    <a:pt x="1442377" y="52"/>
                  </a:lnTo>
                  <a:lnTo>
                    <a:pt x="1392873" y="15"/>
                  </a:lnTo>
                  <a:lnTo>
                    <a:pt x="1345450" y="4"/>
                  </a:lnTo>
                  <a:lnTo>
                    <a:pt x="1294354" y="1"/>
                  </a:lnTo>
                  <a:lnTo>
                    <a:pt x="1242170" y="0"/>
                  </a:lnTo>
                  <a:lnTo>
                    <a:pt x="1189663" y="0"/>
                  </a:lnTo>
                  <a:lnTo>
                    <a:pt x="1140180" y="0"/>
                  </a:lnTo>
                  <a:lnTo>
                    <a:pt x="1092763" y="0"/>
                  </a:lnTo>
                  <a:lnTo>
                    <a:pt x="1029928" y="0"/>
                  </a:lnTo>
                  <a:lnTo>
                    <a:pt x="981068" y="0"/>
                  </a:lnTo>
                  <a:lnTo>
                    <a:pt x="927796" y="7236"/>
                  </a:lnTo>
                  <a:lnTo>
                    <a:pt x="870307" y="9878"/>
                  </a:lnTo>
                  <a:lnTo>
                    <a:pt x="808562" y="10400"/>
                  </a:lnTo>
                  <a:lnTo>
                    <a:pt x="750135" y="10503"/>
                  </a:lnTo>
                  <a:lnTo>
                    <a:pt x="699424" y="11691"/>
                  </a:lnTo>
                  <a:lnTo>
                    <a:pt x="642805" y="17762"/>
                  </a:lnTo>
                  <a:lnTo>
                    <a:pt x="580565" y="20406"/>
                  </a:lnTo>
                  <a:lnTo>
                    <a:pt x="517622" y="20928"/>
                  </a:lnTo>
                  <a:lnTo>
                    <a:pt x="456099" y="13796"/>
                  </a:lnTo>
                  <a:lnTo>
                    <a:pt x="406022" y="12666"/>
                  </a:lnTo>
                  <a:lnTo>
                    <a:pt x="355309" y="18051"/>
                  </a:lnTo>
                  <a:lnTo>
                    <a:pt x="292539" y="20463"/>
                  </a:lnTo>
                  <a:lnTo>
                    <a:pt x="229751" y="20940"/>
                  </a:lnTo>
                  <a:lnTo>
                    <a:pt x="180898" y="21022"/>
                  </a:lnTo>
                  <a:lnTo>
                    <a:pt x="120394" y="21050"/>
                  </a:lnTo>
                  <a:lnTo>
                    <a:pt x="63382" y="21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42984" y="45272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779938" y="252683"/>
            <a:ext cx="4234262" cy="422304"/>
            <a:chOff x="4779938" y="252683"/>
            <a:chExt cx="4234262" cy="422304"/>
          </a:xfrm>
        </p:grpSpPr>
        <p:sp>
          <p:nvSpPr>
            <p:cNvPr id="18" name="Freeform 17"/>
            <p:cNvSpPr/>
            <p:nvPr/>
          </p:nvSpPr>
          <p:spPr>
            <a:xfrm>
              <a:off x="4937865" y="29479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9842" y="94169"/>
                  </a:lnTo>
                  <a:lnTo>
                    <a:pt x="10325" y="142286"/>
                  </a:lnTo>
                  <a:lnTo>
                    <a:pt x="10468" y="194757"/>
                  </a:lnTo>
                  <a:lnTo>
                    <a:pt x="10510" y="251898"/>
                  </a:lnTo>
                  <a:lnTo>
                    <a:pt x="7406" y="31119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79938" y="252683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46791" y="8334"/>
                  </a:lnTo>
                  <a:lnTo>
                    <a:pt x="195368" y="15685"/>
                  </a:lnTo>
                  <a:lnTo>
                    <a:pt x="140150" y="19996"/>
                  </a:lnTo>
                  <a:lnTo>
                    <a:pt x="84182" y="23967"/>
                  </a:lnTo>
                  <a:lnTo>
                    <a:pt x="28067" y="300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16850" y="294797"/>
              <a:ext cx="178985" cy="368499"/>
            </a:xfrm>
            <a:custGeom>
              <a:avLst/>
              <a:gdLst/>
              <a:ahLst/>
              <a:cxnLst/>
              <a:rect l="0" t="0" r="0" b="0"/>
              <a:pathLst>
                <a:path w="178985" h="368499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1"/>
                  </a:lnTo>
                  <a:lnTo>
                    <a:pt x="0" y="235027"/>
                  </a:lnTo>
                  <a:lnTo>
                    <a:pt x="7235" y="291267"/>
                  </a:lnTo>
                  <a:lnTo>
                    <a:pt x="9552" y="324038"/>
                  </a:lnTo>
                  <a:lnTo>
                    <a:pt x="21923" y="269355"/>
                  </a:lnTo>
                  <a:lnTo>
                    <a:pt x="39888" y="212549"/>
                  </a:lnTo>
                  <a:lnTo>
                    <a:pt x="51263" y="195462"/>
                  </a:lnTo>
                  <a:lnTo>
                    <a:pt x="58741" y="191140"/>
                  </a:lnTo>
                  <a:lnTo>
                    <a:pt x="76410" y="189456"/>
                  </a:lnTo>
                  <a:lnTo>
                    <a:pt x="92841" y="195727"/>
                  </a:lnTo>
                  <a:lnTo>
                    <a:pt x="107943" y="207483"/>
                  </a:lnTo>
                  <a:lnTo>
                    <a:pt x="128429" y="233832"/>
                  </a:lnTo>
                  <a:lnTo>
                    <a:pt x="161220" y="296162"/>
                  </a:lnTo>
                  <a:lnTo>
                    <a:pt x="175129" y="342164"/>
                  </a:lnTo>
                  <a:lnTo>
                    <a:pt x="17898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27419" y="446737"/>
              <a:ext cx="136872" cy="184973"/>
            </a:xfrm>
            <a:custGeom>
              <a:avLst/>
              <a:gdLst/>
              <a:ahLst/>
              <a:cxnLst/>
              <a:rect l="0" t="0" r="0" b="0"/>
              <a:pathLst>
                <a:path w="136872" h="184973">
                  <a:moveTo>
                    <a:pt x="0" y="111273"/>
                  </a:moveTo>
                  <a:lnTo>
                    <a:pt x="53875" y="83762"/>
                  </a:lnTo>
                  <a:lnTo>
                    <a:pt x="105448" y="60135"/>
                  </a:lnTo>
                  <a:lnTo>
                    <a:pt x="120175" y="44091"/>
                  </a:lnTo>
                  <a:lnTo>
                    <a:pt x="125741" y="34900"/>
                  </a:lnTo>
                  <a:lnTo>
                    <a:pt x="127111" y="26432"/>
                  </a:lnTo>
                  <a:lnTo>
                    <a:pt x="125685" y="18448"/>
                  </a:lnTo>
                  <a:lnTo>
                    <a:pt x="122395" y="10785"/>
                  </a:lnTo>
                  <a:lnTo>
                    <a:pt x="115522" y="5676"/>
                  </a:lnTo>
                  <a:lnTo>
                    <a:pt x="95407" y="0"/>
                  </a:lnTo>
                  <a:lnTo>
                    <a:pt x="73989" y="3717"/>
                  </a:lnTo>
                  <a:lnTo>
                    <a:pt x="45320" y="18963"/>
                  </a:lnTo>
                  <a:lnTo>
                    <a:pt x="30671" y="32812"/>
                  </a:lnTo>
                  <a:lnTo>
                    <a:pt x="7823" y="80447"/>
                  </a:lnTo>
                  <a:lnTo>
                    <a:pt x="6597" y="101082"/>
                  </a:lnTo>
                  <a:lnTo>
                    <a:pt x="11121" y="121951"/>
                  </a:lnTo>
                  <a:lnTo>
                    <a:pt x="20930" y="142925"/>
                  </a:lnTo>
                  <a:lnTo>
                    <a:pt x="36209" y="157706"/>
                  </a:lnTo>
                  <a:lnTo>
                    <a:pt x="74613" y="176727"/>
                  </a:lnTo>
                  <a:lnTo>
                    <a:pt x="136871" y="1849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25997" y="289356"/>
              <a:ext cx="212076" cy="385631"/>
            </a:xfrm>
            <a:custGeom>
              <a:avLst/>
              <a:gdLst/>
              <a:ahLst/>
              <a:cxnLst/>
              <a:rect l="0" t="0" r="0" b="0"/>
              <a:pathLst>
                <a:path w="212076" h="385631">
                  <a:moveTo>
                    <a:pt x="138376" y="247597"/>
                  </a:moveTo>
                  <a:lnTo>
                    <a:pt x="132787" y="230829"/>
                  </a:lnTo>
                  <a:lnTo>
                    <a:pt x="120684" y="219478"/>
                  </a:lnTo>
                  <a:lnTo>
                    <a:pt x="112544" y="214813"/>
                  </a:lnTo>
                  <a:lnTo>
                    <a:pt x="91020" y="212749"/>
                  </a:lnTo>
                  <a:lnTo>
                    <a:pt x="67026" y="216901"/>
                  </a:lnTo>
                  <a:lnTo>
                    <a:pt x="44663" y="226545"/>
                  </a:lnTo>
                  <a:lnTo>
                    <a:pt x="29266" y="241750"/>
                  </a:lnTo>
                  <a:lnTo>
                    <a:pt x="4259" y="285696"/>
                  </a:lnTo>
                  <a:lnTo>
                    <a:pt x="0" y="308984"/>
                  </a:lnTo>
                  <a:lnTo>
                    <a:pt x="6797" y="358119"/>
                  </a:lnTo>
                  <a:lnTo>
                    <a:pt x="12052" y="368071"/>
                  </a:lnTo>
                  <a:lnTo>
                    <a:pt x="27250" y="382250"/>
                  </a:lnTo>
                  <a:lnTo>
                    <a:pt x="36216" y="385328"/>
                  </a:lnTo>
                  <a:lnTo>
                    <a:pt x="55537" y="385630"/>
                  </a:lnTo>
                  <a:lnTo>
                    <a:pt x="72702" y="378745"/>
                  </a:lnTo>
                  <a:lnTo>
                    <a:pt x="80556" y="373633"/>
                  </a:lnTo>
                  <a:lnTo>
                    <a:pt x="92401" y="358595"/>
                  </a:lnTo>
                  <a:lnTo>
                    <a:pt x="120536" y="301728"/>
                  </a:lnTo>
                  <a:lnTo>
                    <a:pt x="140744" y="247198"/>
                  </a:lnTo>
                  <a:lnTo>
                    <a:pt x="151127" y="219344"/>
                  </a:lnTo>
                  <a:lnTo>
                    <a:pt x="160911" y="166453"/>
                  </a:lnTo>
                  <a:lnTo>
                    <a:pt x="168173" y="116275"/>
                  </a:lnTo>
                  <a:lnTo>
                    <a:pt x="169608" y="61303"/>
                  </a:lnTo>
                  <a:lnTo>
                    <a:pt x="167517" y="21733"/>
                  </a:lnTo>
                  <a:lnTo>
                    <a:pt x="158736" y="2544"/>
                  </a:lnTo>
                  <a:lnTo>
                    <a:pt x="154289" y="0"/>
                  </a:lnTo>
                  <a:lnTo>
                    <a:pt x="150154" y="1814"/>
                  </a:lnTo>
                  <a:lnTo>
                    <a:pt x="146228" y="6533"/>
                  </a:lnTo>
                  <a:lnTo>
                    <a:pt x="140702" y="35530"/>
                  </a:lnTo>
                  <a:lnTo>
                    <a:pt x="138835" y="87251"/>
                  </a:lnTo>
                  <a:lnTo>
                    <a:pt x="141587" y="142527"/>
                  </a:lnTo>
                  <a:lnTo>
                    <a:pt x="147459" y="198507"/>
                  </a:lnTo>
                  <a:lnTo>
                    <a:pt x="157024" y="253454"/>
                  </a:lnTo>
                  <a:lnTo>
                    <a:pt x="173299" y="299317"/>
                  </a:lnTo>
                  <a:lnTo>
                    <a:pt x="185483" y="317377"/>
                  </a:lnTo>
                  <a:lnTo>
                    <a:pt x="212075" y="331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90715" y="53695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5589" y="58617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01243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74943" y="484705"/>
              <a:ext cx="221099" cy="137723"/>
            </a:xfrm>
            <a:custGeom>
              <a:avLst/>
              <a:gdLst/>
              <a:ahLst/>
              <a:cxnLst/>
              <a:rect l="0" t="0" r="0" b="0"/>
              <a:pathLst>
                <a:path w="221099" h="137723">
                  <a:moveTo>
                    <a:pt x="0" y="52248"/>
                  </a:moveTo>
                  <a:lnTo>
                    <a:pt x="17959" y="115676"/>
                  </a:lnTo>
                  <a:lnTo>
                    <a:pt x="24749" y="136590"/>
                  </a:lnTo>
                  <a:lnTo>
                    <a:pt x="27028" y="137722"/>
                  </a:lnTo>
                  <a:lnTo>
                    <a:pt x="29560" y="123382"/>
                  </a:lnTo>
                  <a:lnTo>
                    <a:pt x="32355" y="68855"/>
                  </a:lnTo>
                  <a:lnTo>
                    <a:pt x="36997" y="44421"/>
                  </a:lnTo>
                  <a:lnTo>
                    <a:pt x="43381" y="37671"/>
                  </a:lnTo>
                  <a:lnTo>
                    <a:pt x="52317" y="34341"/>
                  </a:lnTo>
                  <a:lnTo>
                    <a:pt x="62954" y="33291"/>
                  </a:lnTo>
                  <a:lnTo>
                    <a:pt x="71215" y="36101"/>
                  </a:lnTo>
                  <a:lnTo>
                    <a:pt x="83514" y="48581"/>
                  </a:lnTo>
                  <a:lnTo>
                    <a:pt x="97014" y="75338"/>
                  </a:lnTo>
                  <a:lnTo>
                    <a:pt x="100941" y="78170"/>
                  </a:lnTo>
                  <a:lnTo>
                    <a:pt x="104729" y="76548"/>
                  </a:lnTo>
                  <a:lnTo>
                    <a:pt x="108424" y="71958"/>
                  </a:lnTo>
                  <a:lnTo>
                    <a:pt x="129412" y="16080"/>
                  </a:lnTo>
                  <a:lnTo>
                    <a:pt x="135408" y="7079"/>
                  </a:lnTo>
                  <a:lnTo>
                    <a:pt x="142914" y="2248"/>
                  </a:lnTo>
                  <a:lnTo>
                    <a:pt x="160613" y="0"/>
                  </a:lnTo>
                  <a:lnTo>
                    <a:pt x="169077" y="3378"/>
                  </a:lnTo>
                  <a:lnTo>
                    <a:pt x="184720" y="16490"/>
                  </a:lnTo>
                  <a:lnTo>
                    <a:pt x="201091" y="43603"/>
                  </a:lnTo>
                  <a:lnTo>
                    <a:pt x="215933" y="85375"/>
                  </a:lnTo>
                  <a:lnTo>
                    <a:pt x="221098" y="136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27627" y="460058"/>
              <a:ext cx="136871" cy="179422"/>
            </a:xfrm>
            <a:custGeom>
              <a:avLst/>
              <a:gdLst/>
              <a:ahLst/>
              <a:cxnLst/>
              <a:rect l="0" t="0" r="0" b="0"/>
              <a:pathLst>
                <a:path w="136871" h="179422">
                  <a:moveTo>
                    <a:pt x="0" y="119009"/>
                  </a:moveTo>
                  <a:lnTo>
                    <a:pt x="53875" y="91498"/>
                  </a:lnTo>
                  <a:lnTo>
                    <a:pt x="83423" y="79402"/>
                  </a:lnTo>
                  <a:lnTo>
                    <a:pt x="99858" y="67871"/>
                  </a:lnTo>
                  <a:lnTo>
                    <a:pt x="111841" y="51827"/>
                  </a:lnTo>
                  <a:lnTo>
                    <a:pt x="116675" y="42636"/>
                  </a:lnTo>
                  <a:lnTo>
                    <a:pt x="117558" y="34168"/>
                  </a:lnTo>
                  <a:lnTo>
                    <a:pt x="112299" y="18521"/>
                  </a:lnTo>
                  <a:lnTo>
                    <a:pt x="99043" y="6887"/>
                  </a:lnTo>
                  <a:lnTo>
                    <a:pt x="90595" y="2147"/>
                  </a:lnTo>
                  <a:lnTo>
                    <a:pt x="68731" y="0"/>
                  </a:lnTo>
                  <a:lnTo>
                    <a:pt x="45754" y="4115"/>
                  </a:lnTo>
                  <a:lnTo>
                    <a:pt x="27744" y="13743"/>
                  </a:lnTo>
                  <a:lnTo>
                    <a:pt x="15060" y="28940"/>
                  </a:lnTo>
                  <a:lnTo>
                    <a:pt x="6693" y="48563"/>
                  </a:lnTo>
                  <a:lnTo>
                    <a:pt x="3153" y="84748"/>
                  </a:lnTo>
                  <a:lnTo>
                    <a:pt x="6470" y="107291"/>
                  </a:lnTo>
                  <a:lnTo>
                    <a:pt x="14964" y="125889"/>
                  </a:lnTo>
                  <a:lnTo>
                    <a:pt x="39481" y="156893"/>
                  </a:lnTo>
                  <a:lnTo>
                    <a:pt x="65511" y="172868"/>
                  </a:lnTo>
                  <a:lnTo>
                    <a:pt x="101039" y="179421"/>
                  </a:lnTo>
                  <a:lnTo>
                    <a:pt x="118216" y="177834"/>
                  </a:lnTo>
                  <a:lnTo>
                    <a:pt x="136870" y="171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40528" y="494942"/>
              <a:ext cx="145068" cy="168354"/>
            </a:xfrm>
            <a:custGeom>
              <a:avLst/>
              <a:gdLst/>
              <a:ahLst/>
              <a:cxnLst/>
              <a:rect l="0" t="0" r="0" b="0"/>
              <a:pathLst>
                <a:path w="145068" h="168354">
                  <a:moveTo>
                    <a:pt x="8197" y="63068"/>
                  </a:moveTo>
                  <a:lnTo>
                    <a:pt x="2132" y="95520"/>
                  </a:lnTo>
                  <a:lnTo>
                    <a:pt x="13576" y="150881"/>
                  </a:lnTo>
                  <a:lnTo>
                    <a:pt x="3547" y="116962"/>
                  </a:lnTo>
                  <a:lnTo>
                    <a:pt x="0" y="59372"/>
                  </a:lnTo>
                  <a:lnTo>
                    <a:pt x="3774" y="34519"/>
                  </a:lnTo>
                  <a:lnTo>
                    <a:pt x="12470" y="14895"/>
                  </a:lnTo>
                  <a:lnTo>
                    <a:pt x="18065" y="6386"/>
                  </a:lnTo>
                  <a:lnTo>
                    <a:pt x="26474" y="1883"/>
                  </a:lnTo>
                  <a:lnTo>
                    <a:pt x="48295" y="0"/>
                  </a:lnTo>
                  <a:lnTo>
                    <a:pt x="70472" y="9301"/>
                  </a:lnTo>
                  <a:lnTo>
                    <a:pt x="99569" y="34269"/>
                  </a:lnTo>
                  <a:lnTo>
                    <a:pt x="119887" y="63893"/>
                  </a:lnTo>
                  <a:lnTo>
                    <a:pt x="139845" y="116989"/>
                  </a:lnTo>
                  <a:lnTo>
                    <a:pt x="145067" y="168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47922" y="460235"/>
              <a:ext cx="147748" cy="168236"/>
            </a:xfrm>
            <a:custGeom>
              <a:avLst/>
              <a:gdLst/>
              <a:ahLst/>
              <a:cxnLst/>
              <a:rect l="0" t="0" r="0" b="0"/>
              <a:pathLst>
                <a:path w="147748" h="168236">
                  <a:moveTo>
                    <a:pt x="95601" y="13547"/>
                  </a:moveTo>
                  <a:lnTo>
                    <a:pt x="78834" y="2368"/>
                  </a:lnTo>
                  <a:lnTo>
                    <a:pt x="61242" y="0"/>
                  </a:lnTo>
                  <a:lnTo>
                    <a:pt x="41727" y="4017"/>
                  </a:lnTo>
                  <a:lnTo>
                    <a:pt x="21354" y="13601"/>
                  </a:lnTo>
                  <a:lnTo>
                    <a:pt x="6840" y="28779"/>
                  </a:lnTo>
                  <a:lnTo>
                    <a:pt x="1332" y="37739"/>
                  </a:lnTo>
                  <a:lnTo>
                    <a:pt x="0" y="46053"/>
                  </a:lnTo>
                  <a:lnTo>
                    <a:pt x="1451" y="53935"/>
                  </a:lnTo>
                  <a:lnTo>
                    <a:pt x="4758" y="61529"/>
                  </a:lnTo>
                  <a:lnTo>
                    <a:pt x="17792" y="73087"/>
                  </a:lnTo>
                  <a:lnTo>
                    <a:pt x="36453" y="80953"/>
                  </a:lnTo>
                  <a:lnTo>
                    <a:pt x="83440" y="92242"/>
                  </a:lnTo>
                  <a:lnTo>
                    <a:pt x="126864" y="116309"/>
                  </a:lnTo>
                  <a:lnTo>
                    <a:pt x="141862" y="132919"/>
                  </a:lnTo>
                  <a:lnTo>
                    <a:pt x="147498" y="142261"/>
                  </a:lnTo>
                  <a:lnTo>
                    <a:pt x="147747" y="149659"/>
                  </a:lnTo>
                  <a:lnTo>
                    <a:pt x="144403" y="155761"/>
                  </a:lnTo>
                  <a:lnTo>
                    <a:pt x="138664" y="160999"/>
                  </a:lnTo>
                  <a:lnTo>
                    <a:pt x="119809" y="166819"/>
                  </a:lnTo>
                  <a:lnTo>
                    <a:pt x="97002" y="168235"/>
                  </a:lnTo>
                  <a:lnTo>
                    <a:pt x="56883" y="159613"/>
                  </a:lnTo>
                  <a:lnTo>
                    <a:pt x="32430" y="1504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74804" y="515896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48808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69107" y="502595"/>
              <a:ext cx="125102" cy="130507"/>
            </a:xfrm>
            <a:custGeom>
              <a:avLst/>
              <a:gdLst/>
              <a:ahLst/>
              <a:cxnLst/>
              <a:rect l="0" t="0" r="0" b="0"/>
              <a:pathLst>
                <a:path w="125102" h="130507">
                  <a:moveTo>
                    <a:pt x="69214" y="13301"/>
                  </a:moveTo>
                  <a:lnTo>
                    <a:pt x="58036" y="2123"/>
                  </a:lnTo>
                  <a:lnTo>
                    <a:pt x="51234" y="0"/>
                  </a:lnTo>
                  <a:lnTo>
                    <a:pt x="34317" y="760"/>
                  </a:lnTo>
                  <a:lnTo>
                    <a:pt x="18220" y="8117"/>
                  </a:lnTo>
                  <a:lnTo>
                    <a:pt x="10651" y="13355"/>
                  </a:lnTo>
                  <a:lnTo>
                    <a:pt x="5606" y="21526"/>
                  </a:lnTo>
                  <a:lnTo>
                    <a:pt x="0" y="43083"/>
                  </a:lnTo>
                  <a:lnTo>
                    <a:pt x="2433" y="81527"/>
                  </a:lnTo>
                  <a:lnTo>
                    <a:pt x="13797" y="102505"/>
                  </a:lnTo>
                  <a:lnTo>
                    <a:pt x="31716" y="118458"/>
                  </a:lnTo>
                  <a:lnTo>
                    <a:pt x="55278" y="129447"/>
                  </a:lnTo>
                  <a:lnTo>
                    <a:pt x="65772" y="130506"/>
                  </a:lnTo>
                  <a:lnTo>
                    <a:pt x="83672" y="125444"/>
                  </a:lnTo>
                  <a:lnTo>
                    <a:pt x="106903" y="109439"/>
                  </a:lnTo>
                  <a:lnTo>
                    <a:pt x="123016" y="84290"/>
                  </a:lnTo>
                  <a:lnTo>
                    <a:pt x="125101" y="64739"/>
                  </a:lnTo>
                  <a:lnTo>
                    <a:pt x="124020" y="54612"/>
                  </a:lnTo>
                  <a:lnTo>
                    <a:pt x="119789" y="46691"/>
                  </a:lnTo>
                  <a:lnTo>
                    <a:pt x="98237" y="2995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90964" y="494838"/>
              <a:ext cx="182986" cy="147401"/>
            </a:xfrm>
            <a:custGeom>
              <a:avLst/>
              <a:gdLst/>
              <a:ahLst/>
              <a:cxnLst/>
              <a:rect l="0" t="0" r="0" b="0"/>
              <a:pathLst>
                <a:path w="182986" h="147401">
                  <a:moveTo>
                    <a:pt x="0" y="31586"/>
                  </a:moveTo>
                  <a:lnTo>
                    <a:pt x="31281" y="41162"/>
                  </a:lnTo>
                  <a:lnTo>
                    <a:pt x="47438" y="51830"/>
                  </a:lnTo>
                  <a:lnTo>
                    <a:pt x="59298" y="67490"/>
                  </a:lnTo>
                  <a:lnTo>
                    <a:pt x="76444" y="106139"/>
                  </a:lnTo>
                  <a:lnTo>
                    <a:pt x="76699" y="109364"/>
                  </a:lnTo>
                  <a:lnTo>
                    <a:pt x="74529" y="108005"/>
                  </a:lnTo>
                  <a:lnTo>
                    <a:pt x="70743" y="103589"/>
                  </a:lnTo>
                  <a:lnTo>
                    <a:pt x="65414" y="69428"/>
                  </a:lnTo>
                  <a:lnTo>
                    <a:pt x="69424" y="33440"/>
                  </a:lnTo>
                  <a:lnTo>
                    <a:pt x="78038" y="14473"/>
                  </a:lnTo>
                  <a:lnTo>
                    <a:pt x="83611" y="6139"/>
                  </a:lnTo>
                  <a:lnTo>
                    <a:pt x="90835" y="1754"/>
                  </a:lnTo>
                  <a:lnTo>
                    <a:pt x="108222" y="0"/>
                  </a:lnTo>
                  <a:lnTo>
                    <a:pt x="124528" y="6240"/>
                  </a:lnTo>
                  <a:lnTo>
                    <a:pt x="154059" y="29309"/>
                  </a:lnTo>
                  <a:lnTo>
                    <a:pt x="169779" y="55088"/>
                  </a:lnTo>
                  <a:lnTo>
                    <a:pt x="181845" y="90542"/>
                  </a:lnTo>
                  <a:lnTo>
                    <a:pt x="182985" y="113941"/>
                  </a:lnTo>
                  <a:lnTo>
                    <a:pt x="178984" y="1474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43003" y="447136"/>
              <a:ext cx="144708" cy="186531"/>
            </a:xfrm>
            <a:custGeom>
              <a:avLst/>
              <a:gdLst/>
              <a:ahLst/>
              <a:cxnLst/>
              <a:rect l="0" t="0" r="0" b="0"/>
              <a:pathLst>
                <a:path w="144708" h="186531">
                  <a:moveTo>
                    <a:pt x="95401" y="5589"/>
                  </a:moveTo>
                  <a:lnTo>
                    <a:pt x="78633" y="0"/>
                  </a:lnTo>
                  <a:lnTo>
                    <a:pt x="61042" y="375"/>
                  </a:lnTo>
                  <a:lnTo>
                    <a:pt x="42696" y="5611"/>
                  </a:lnTo>
                  <a:lnTo>
                    <a:pt x="4608" y="34592"/>
                  </a:lnTo>
                  <a:lnTo>
                    <a:pt x="947" y="42472"/>
                  </a:lnTo>
                  <a:lnTo>
                    <a:pt x="0" y="60586"/>
                  </a:lnTo>
                  <a:lnTo>
                    <a:pt x="3724" y="67990"/>
                  </a:lnTo>
                  <a:lnTo>
                    <a:pt x="17221" y="79336"/>
                  </a:lnTo>
                  <a:lnTo>
                    <a:pt x="72945" y="91556"/>
                  </a:lnTo>
                  <a:lnTo>
                    <a:pt x="116182" y="104198"/>
                  </a:lnTo>
                  <a:lnTo>
                    <a:pt x="124462" y="109933"/>
                  </a:lnTo>
                  <a:lnTo>
                    <a:pt x="136783" y="125664"/>
                  </a:lnTo>
                  <a:lnTo>
                    <a:pt x="144707" y="159840"/>
                  </a:lnTo>
                  <a:lnTo>
                    <a:pt x="141140" y="169254"/>
                  </a:lnTo>
                  <a:lnTo>
                    <a:pt x="134082" y="176700"/>
                  </a:lnTo>
                  <a:lnTo>
                    <a:pt x="124698" y="182834"/>
                  </a:lnTo>
                  <a:lnTo>
                    <a:pt x="104913" y="186530"/>
                  </a:lnTo>
                  <a:lnTo>
                    <a:pt x="84421" y="183103"/>
                  </a:lnTo>
                  <a:lnTo>
                    <a:pt x="21701" y="16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35362" y="494127"/>
              <a:ext cx="192632" cy="134502"/>
            </a:xfrm>
            <a:custGeom>
              <a:avLst/>
              <a:gdLst/>
              <a:ahLst/>
              <a:cxnLst/>
              <a:rect l="0" t="0" r="0" b="0"/>
              <a:pathLst>
                <a:path w="192632" h="134502">
                  <a:moveTo>
                    <a:pt x="118938" y="42826"/>
                  </a:moveTo>
                  <a:lnTo>
                    <a:pt x="109364" y="18779"/>
                  </a:lnTo>
                  <a:lnTo>
                    <a:pt x="98695" y="4452"/>
                  </a:lnTo>
                  <a:lnTo>
                    <a:pt x="91405" y="866"/>
                  </a:lnTo>
                  <a:lnTo>
                    <a:pt x="73946" y="0"/>
                  </a:lnTo>
                  <a:lnTo>
                    <a:pt x="44386" y="6090"/>
                  </a:lnTo>
                  <a:lnTo>
                    <a:pt x="26922" y="18310"/>
                  </a:lnTo>
                  <a:lnTo>
                    <a:pt x="12531" y="35439"/>
                  </a:lnTo>
                  <a:lnTo>
                    <a:pt x="2236" y="54751"/>
                  </a:lnTo>
                  <a:lnTo>
                    <a:pt x="0" y="75032"/>
                  </a:lnTo>
                  <a:lnTo>
                    <a:pt x="4076" y="94574"/>
                  </a:lnTo>
                  <a:lnTo>
                    <a:pt x="13686" y="111059"/>
                  </a:lnTo>
                  <a:lnTo>
                    <a:pt x="31995" y="123064"/>
                  </a:lnTo>
                  <a:lnTo>
                    <a:pt x="55730" y="131130"/>
                  </a:lnTo>
                  <a:lnTo>
                    <a:pt x="95402" y="134501"/>
                  </a:lnTo>
                  <a:lnTo>
                    <a:pt x="135621" y="127441"/>
                  </a:lnTo>
                  <a:lnTo>
                    <a:pt x="169115" y="111051"/>
                  </a:lnTo>
                  <a:lnTo>
                    <a:pt x="186473" y="98104"/>
                  </a:lnTo>
                  <a:lnTo>
                    <a:pt x="190867" y="90207"/>
                  </a:lnTo>
                  <a:lnTo>
                    <a:pt x="192631" y="72073"/>
                  </a:lnTo>
                  <a:lnTo>
                    <a:pt x="186395" y="55435"/>
                  </a:lnTo>
                  <a:lnTo>
                    <a:pt x="181457" y="47722"/>
                  </a:lnTo>
                  <a:lnTo>
                    <a:pt x="163492" y="36033"/>
                  </a:lnTo>
                  <a:lnTo>
                    <a:pt x="118938" y="217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30206" y="313030"/>
              <a:ext cx="92552" cy="329209"/>
            </a:xfrm>
            <a:custGeom>
              <a:avLst/>
              <a:gdLst/>
              <a:ahLst/>
              <a:cxnLst/>
              <a:rect l="0" t="0" r="0" b="0"/>
              <a:pathLst>
                <a:path w="92552" h="329209">
                  <a:moveTo>
                    <a:pt x="71494" y="329208"/>
                  </a:moveTo>
                  <a:lnTo>
                    <a:pt x="65904" y="270591"/>
                  </a:lnTo>
                  <a:lnTo>
                    <a:pt x="50162" y="213994"/>
                  </a:lnTo>
                  <a:lnTo>
                    <a:pt x="25617" y="159661"/>
                  </a:lnTo>
                  <a:lnTo>
                    <a:pt x="8966" y="107201"/>
                  </a:lnTo>
                  <a:lnTo>
                    <a:pt x="0" y="51778"/>
                  </a:lnTo>
                  <a:lnTo>
                    <a:pt x="5014" y="30041"/>
                  </a:lnTo>
                  <a:lnTo>
                    <a:pt x="9626" y="20969"/>
                  </a:lnTo>
                  <a:lnTo>
                    <a:pt x="24110" y="7769"/>
                  </a:lnTo>
                  <a:lnTo>
                    <a:pt x="32885" y="2611"/>
                  </a:lnTo>
                  <a:lnTo>
                    <a:pt x="51995" y="0"/>
                  </a:lnTo>
                  <a:lnTo>
                    <a:pt x="62004" y="942"/>
                  </a:lnTo>
                  <a:lnTo>
                    <a:pt x="69846" y="3909"/>
                  </a:lnTo>
                  <a:lnTo>
                    <a:pt x="92551" y="23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28000" y="484310"/>
              <a:ext cx="115814" cy="16596"/>
            </a:xfrm>
            <a:custGeom>
              <a:avLst/>
              <a:gdLst/>
              <a:ahLst/>
              <a:cxnLst/>
              <a:rect l="0" t="0" r="0" b="0"/>
              <a:pathLst>
                <a:path w="115814" h="16596">
                  <a:moveTo>
                    <a:pt x="115813" y="10529"/>
                  </a:moveTo>
                  <a:lnTo>
                    <a:pt x="83362" y="16595"/>
                  </a:lnTo>
                  <a:lnTo>
                    <a:pt x="23321" y="39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27860" y="479907"/>
              <a:ext cx="273964" cy="168691"/>
            </a:xfrm>
            <a:custGeom>
              <a:avLst/>
              <a:gdLst/>
              <a:ahLst/>
              <a:cxnLst/>
              <a:rect l="0" t="0" r="0" b="0"/>
              <a:pathLst>
                <a:path w="273964" h="168691">
                  <a:moveTo>
                    <a:pt x="147622" y="67574"/>
                  </a:moveTo>
                  <a:lnTo>
                    <a:pt x="133050" y="24883"/>
                  </a:lnTo>
                  <a:lnTo>
                    <a:pt x="127379" y="14547"/>
                  </a:lnTo>
                  <a:lnTo>
                    <a:pt x="118918" y="7656"/>
                  </a:lnTo>
                  <a:lnTo>
                    <a:pt x="97040" y="0"/>
                  </a:lnTo>
                  <a:lnTo>
                    <a:pt x="74838" y="2836"/>
                  </a:lnTo>
                  <a:lnTo>
                    <a:pt x="53272" y="13066"/>
                  </a:lnTo>
                  <a:lnTo>
                    <a:pt x="22570" y="39725"/>
                  </a:lnTo>
                  <a:lnTo>
                    <a:pt x="5865" y="63776"/>
                  </a:lnTo>
                  <a:lnTo>
                    <a:pt x="0" y="90063"/>
                  </a:lnTo>
                  <a:lnTo>
                    <a:pt x="2464" y="115004"/>
                  </a:lnTo>
                  <a:lnTo>
                    <a:pt x="17005" y="142199"/>
                  </a:lnTo>
                  <a:lnTo>
                    <a:pt x="29518" y="157673"/>
                  </a:lnTo>
                  <a:lnTo>
                    <a:pt x="49118" y="166110"/>
                  </a:lnTo>
                  <a:lnTo>
                    <a:pt x="72257" y="168690"/>
                  </a:lnTo>
                  <a:lnTo>
                    <a:pt x="94239" y="165937"/>
                  </a:lnTo>
                  <a:lnTo>
                    <a:pt x="112588" y="157694"/>
                  </a:lnTo>
                  <a:lnTo>
                    <a:pt x="156743" y="125455"/>
                  </a:lnTo>
                  <a:lnTo>
                    <a:pt x="168443" y="107337"/>
                  </a:lnTo>
                  <a:lnTo>
                    <a:pt x="174370" y="103442"/>
                  </a:lnTo>
                  <a:lnTo>
                    <a:pt x="180662" y="103184"/>
                  </a:lnTo>
                  <a:lnTo>
                    <a:pt x="193892" y="109137"/>
                  </a:lnTo>
                  <a:lnTo>
                    <a:pt x="242651" y="143012"/>
                  </a:lnTo>
                  <a:lnTo>
                    <a:pt x="273963" y="1518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17292" y="500244"/>
              <a:ext cx="196908" cy="141995"/>
            </a:xfrm>
            <a:custGeom>
              <a:avLst/>
              <a:gdLst/>
              <a:ahLst/>
              <a:cxnLst/>
              <a:rect l="0" t="0" r="0" b="0"/>
              <a:pathLst>
                <a:path w="196908" h="141995">
                  <a:moveTo>
                    <a:pt x="5588" y="15652"/>
                  </a:moveTo>
                  <a:lnTo>
                    <a:pt x="0" y="32419"/>
                  </a:lnTo>
                  <a:lnTo>
                    <a:pt x="375" y="50010"/>
                  </a:lnTo>
                  <a:lnTo>
                    <a:pt x="6071" y="107481"/>
                  </a:lnTo>
                  <a:lnTo>
                    <a:pt x="10873" y="130164"/>
                  </a:lnTo>
                  <a:lnTo>
                    <a:pt x="12620" y="132938"/>
                  </a:lnTo>
                  <a:lnTo>
                    <a:pt x="13786" y="130107"/>
                  </a:lnTo>
                  <a:lnTo>
                    <a:pt x="23046" y="72145"/>
                  </a:lnTo>
                  <a:lnTo>
                    <a:pt x="25046" y="43879"/>
                  </a:lnTo>
                  <a:lnTo>
                    <a:pt x="35294" y="21958"/>
                  </a:lnTo>
                  <a:lnTo>
                    <a:pt x="42940" y="12837"/>
                  </a:lnTo>
                  <a:lnTo>
                    <a:pt x="67033" y="2703"/>
                  </a:lnTo>
                  <a:lnTo>
                    <a:pt x="81646" y="0"/>
                  </a:lnTo>
                  <a:lnTo>
                    <a:pt x="104123" y="3236"/>
                  </a:lnTo>
                  <a:lnTo>
                    <a:pt x="129930" y="18212"/>
                  </a:lnTo>
                  <a:lnTo>
                    <a:pt x="152396" y="40587"/>
                  </a:lnTo>
                  <a:lnTo>
                    <a:pt x="170750" y="69443"/>
                  </a:lnTo>
                  <a:lnTo>
                    <a:pt x="196054" y="118749"/>
                  </a:lnTo>
                  <a:lnTo>
                    <a:pt x="196907" y="125327"/>
                  </a:lnTo>
                  <a:lnTo>
                    <a:pt x="195102" y="1419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97265" y="889616"/>
            <a:ext cx="4382715" cy="491058"/>
            <a:chOff x="597265" y="889616"/>
            <a:chExt cx="4382715" cy="491058"/>
          </a:xfrm>
        </p:grpSpPr>
        <p:sp>
          <p:nvSpPr>
            <p:cNvPr id="40" name="Freeform 39"/>
            <p:cNvSpPr/>
            <p:nvPr/>
          </p:nvSpPr>
          <p:spPr>
            <a:xfrm>
              <a:off x="597265" y="1149069"/>
              <a:ext cx="290021" cy="205417"/>
            </a:xfrm>
            <a:custGeom>
              <a:avLst/>
              <a:gdLst/>
              <a:ahLst/>
              <a:cxnLst/>
              <a:rect l="0" t="0" r="0" b="0"/>
              <a:pathLst>
                <a:path w="290021" h="205417">
                  <a:moveTo>
                    <a:pt x="171315" y="9065"/>
                  </a:moveTo>
                  <a:lnTo>
                    <a:pt x="112698" y="0"/>
                  </a:lnTo>
                  <a:lnTo>
                    <a:pt x="77908" y="4560"/>
                  </a:lnTo>
                  <a:lnTo>
                    <a:pt x="45373" y="18909"/>
                  </a:lnTo>
                  <a:lnTo>
                    <a:pt x="19095" y="37978"/>
                  </a:lnTo>
                  <a:lnTo>
                    <a:pt x="6955" y="57790"/>
                  </a:lnTo>
                  <a:lnTo>
                    <a:pt x="0" y="81024"/>
                  </a:lnTo>
                  <a:lnTo>
                    <a:pt x="808" y="103048"/>
                  </a:lnTo>
                  <a:lnTo>
                    <a:pt x="13430" y="135178"/>
                  </a:lnTo>
                  <a:lnTo>
                    <a:pt x="31987" y="161336"/>
                  </a:lnTo>
                  <a:lnTo>
                    <a:pt x="68794" y="183899"/>
                  </a:lnTo>
                  <a:lnTo>
                    <a:pt x="106493" y="200598"/>
                  </a:lnTo>
                  <a:lnTo>
                    <a:pt x="146129" y="205416"/>
                  </a:lnTo>
                  <a:lnTo>
                    <a:pt x="202357" y="194121"/>
                  </a:lnTo>
                  <a:lnTo>
                    <a:pt x="239914" y="178670"/>
                  </a:lnTo>
                  <a:lnTo>
                    <a:pt x="260685" y="159704"/>
                  </a:lnTo>
                  <a:lnTo>
                    <a:pt x="287494" y="114990"/>
                  </a:lnTo>
                  <a:lnTo>
                    <a:pt x="290020" y="93578"/>
                  </a:lnTo>
                  <a:lnTo>
                    <a:pt x="286074" y="73533"/>
                  </a:lnTo>
                  <a:lnTo>
                    <a:pt x="270698" y="49094"/>
                  </a:lnTo>
                  <a:lnTo>
                    <a:pt x="250155" y="28204"/>
                  </a:lnTo>
                  <a:lnTo>
                    <a:pt x="232091" y="18351"/>
                  </a:lnTo>
                  <a:lnTo>
                    <a:pt x="181843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79150" y="915979"/>
              <a:ext cx="218215" cy="360883"/>
            </a:xfrm>
            <a:custGeom>
              <a:avLst/>
              <a:gdLst/>
              <a:ahLst/>
              <a:cxnLst/>
              <a:rect l="0" t="0" r="0" b="0"/>
              <a:pathLst>
                <a:path w="218215" h="360883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20962" y="163835"/>
                  </a:lnTo>
                  <a:lnTo>
                    <a:pt x="29955" y="226079"/>
                  </a:lnTo>
                  <a:lnTo>
                    <a:pt x="31263" y="281050"/>
                  </a:lnTo>
                  <a:lnTo>
                    <a:pt x="34641" y="333850"/>
                  </a:lnTo>
                  <a:lnTo>
                    <a:pt x="37132" y="345399"/>
                  </a:lnTo>
                  <a:lnTo>
                    <a:pt x="38793" y="348419"/>
                  </a:lnTo>
                  <a:lnTo>
                    <a:pt x="39900" y="345753"/>
                  </a:lnTo>
                  <a:lnTo>
                    <a:pt x="39960" y="331483"/>
                  </a:lnTo>
                  <a:lnTo>
                    <a:pt x="35756" y="303718"/>
                  </a:lnTo>
                  <a:lnTo>
                    <a:pt x="38508" y="283554"/>
                  </a:lnTo>
                  <a:lnTo>
                    <a:pt x="52224" y="252472"/>
                  </a:lnTo>
                  <a:lnTo>
                    <a:pt x="71106" y="226625"/>
                  </a:lnTo>
                  <a:lnTo>
                    <a:pt x="90874" y="217705"/>
                  </a:lnTo>
                  <a:lnTo>
                    <a:pt x="114088" y="214911"/>
                  </a:lnTo>
                  <a:lnTo>
                    <a:pt x="168229" y="225642"/>
                  </a:lnTo>
                  <a:lnTo>
                    <a:pt x="186292" y="238325"/>
                  </a:lnTo>
                  <a:lnTo>
                    <a:pt x="200950" y="255661"/>
                  </a:lnTo>
                  <a:lnTo>
                    <a:pt x="211363" y="275064"/>
                  </a:lnTo>
                  <a:lnTo>
                    <a:pt x="218214" y="311308"/>
                  </a:lnTo>
                  <a:lnTo>
                    <a:pt x="214496" y="322182"/>
                  </a:lnTo>
                  <a:lnTo>
                    <a:pt x="197887" y="340504"/>
                  </a:lnTo>
                  <a:lnTo>
                    <a:pt x="162228" y="358383"/>
                  </a:lnTo>
                  <a:lnTo>
                    <a:pt x="135662" y="360882"/>
                  </a:lnTo>
                  <a:lnTo>
                    <a:pt x="77266" y="351117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21305" y="1168663"/>
              <a:ext cx="110002" cy="212011"/>
            </a:xfrm>
            <a:custGeom>
              <a:avLst/>
              <a:gdLst/>
              <a:ahLst/>
              <a:cxnLst/>
              <a:rect l="0" t="0" r="0" b="0"/>
              <a:pathLst>
                <a:path w="110002" h="212011">
                  <a:moveTo>
                    <a:pt x="73700" y="0"/>
                  </a:moveTo>
                  <a:lnTo>
                    <a:pt x="88354" y="62092"/>
                  </a:lnTo>
                  <a:lnTo>
                    <a:pt x="101897" y="120713"/>
                  </a:lnTo>
                  <a:lnTo>
                    <a:pt x="110001" y="163148"/>
                  </a:lnTo>
                  <a:lnTo>
                    <a:pt x="108161" y="187154"/>
                  </a:lnTo>
                  <a:lnTo>
                    <a:pt x="103693" y="196129"/>
                  </a:lnTo>
                  <a:lnTo>
                    <a:pt x="89370" y="209221"/>
                  </a:lnTo>
                  <a:lnTo>
                    <a:pt x="80637" y="212010"/>
                  </a:lnTo>
                  <a:lnTo>
                    <a:pt x="25524" y="21099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84476" y="1052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89761" y="1059341"/>
              <a:ext cx="157929" cy="183869"/>
            </a:xfrm>
            <a:custGeom>
              <a:avLst/>
              <a:gdLst/>
              <a:ahLst/>
              <a:cxnLst/>
              <a:rect l="0" t="0" r="0" b="0"/>
              <a:pathLst>
                <a:path w="157929" h="183869">
                  <a:moveTo>
                    <a:pt x="0" y="88265"/>
                  </a:moveTo>
                  <a:lnTo>
                    <a:pt x="58617" y="88265"/>
                  </a:lnTo>
                  <a:lnTo>
                    <a:pt x="115214" y="68479"/>
                  </a:lnTo>
                  <a:lnTo>
                    <a:pt x="135434" y="59584"/>
                  </a:lnTo>
                  <a:lnTo>
                    <a:pt x="152220" y="47832"/>
                  </a:lnTo>
                  <a:lnTo>
                    <a:pt x="155292" y="41422"/>
                  </a:lnTo>
                  <a:lnTo>
                    <a:pt x="155001" y="34810"/>
                  </a:lnTo>
                  <a:lnTo>
                    <a:pt x="152467" y="28061"/>
                  </a:lnTo>
                  <a:lnTo>
                    <a:pt x="140293" y="17444"/>
                  </a:lnTo>
                  <a:lnTo>
                    <a:pt x="103881" y="1096"/>
                  </a:lnTo>
                  <a:lnTo>
                    <a:pt x="83604" y="0"/>
                  </a:lnTo>
                  <a:lnTo>
                    <a:pt x="64064" y="4582"/>
                  </a:lnTo>
                  <a:lnTo>
                    <a:pt x="32455" y="26588"/>
                  </a:lnTo>
                  <a:lnTo>
                    <a:pt x="19104" y="40966"/>
                  </a:lnTo>
                  <a:lnTo>
                    <a:pt x="9271" y="59054"/>
                  </a:lnTo>
                  <a:lnTo>
                    <a:pt x="7240" y="81911"/>
                  </a:lnTo>
                  <a:lnTo>
                    <a:pt x="15468" y="129124"/>
                  </a:lnTo>
                  <a:lnTo>
                    <a:pt x="30580" y="156003"/>
                  </a:lnTo>
                  <a:lnTo>
                    <a:pt x="55464" y="178785"/>
                  </a:lnTo>
                  <a:lnTo>
                    <a:pt x="81193" y="183868"/>
                  </a:lnTo>
                  <a:lnTo>
                    <a:pt x="142104" y="175897"/>
                  </a:lnTo>
                  <a:lnTo>
                    <a:pt x="157928" y="1724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13690" y="1057789"/>
              <a:ext cx="176155" cy="156679"/>
            </a:xfrm>
            <a:custGeom>
              <a:avLst/>
              <a:gdLst/>
              <a:ahLst/>
              <a:cxnLst/>
              <a:rect l="0" t="0" r="0" b="0"/>
              <a:pathLst>
                <a:path w="176155" h="156679">
                  <a:moveTo>
                    <a:pt x="91926" y="5589"/>
                  </a:moveTo>
                  <a:lnTo>
                    <a:pt x="75159" y="0"/>
                  </a:lnTo>
                  <a:lnTo>
                    <a:pt x="57568" y="375"/>
                  </a:lnTo>
                  <a:lnTo>
                    <a:pt x="47964" y="2113"/>
                  </a:lnTo>
                  <a:lnTo>
                    <a:pt x="31053" y="13403"/>
                  </a:lnTo>
                  <a:lnTo>
                    <a:pt x="16908" y="30119"/>
                  </a:lnTo>
                  <a:lnTo>
                    <a:pt x="6722" y="49246"/>
                  </a:lnTo>
                  <a:lnTo>
                    <a:pt x="0" y="85335"/>
                  </a:lnTo>
                  <a:lnTo>
                    <a:pt x="4667" y="108882"/>
                  </a:lnTo>
                  <a:lnTo>
                    <a:pt x="9187" y="120074"/>
                  </a:lnTo>
                  <a:lnTo>
                    <a:pt x="23568" y="135630"/>
                  </a:lnTo>
                  <a:lnTo>
                    <a:pt x="61396" y="155148"/>
                  </a:lnTo>
                  <a:lnTo>
                    <a:pt x="84986" y="156678"/>
                  </a:lnTo>
                  <a:lnTo>
                    <a:pt x="142485" y="145068"/>
                  </a:lnTo>
                  <a:lnTo>
                    <a:pt x="176154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85034" y="926507"/>
              <a:ext cx="41682" cy="326385"/>
            </a:xfrm>
            <a:custGeom>
              <a:avLst/>
              <a:gdLst/>
              <a:ahLst/>
              <a:cxnLst/>
              <a:rect l="0" t="0" r="0" b="0"/>
              <a:pathLst>
                <a:path w="41682" h="326385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7550" y="207034"/>
                  </a:lnTo>
                  <a:lnTo>
                    <a:pt x="31238" y="268190"/>
                  </a:lnTo>
                  <a:lnTo>
                    <a:pt x="41681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89844" y="1021264"/>
              <a:ext cx="210571" cy="5215"/>
            </a:xfrm>
            <a:custGeom>
              <a:avLst/>
              <a:gdLst/>
              <a:ahLst/>
              <a:cxnLst/>
              <a:rect l="0" t="0" r="0" b="0"/>
              <a:pathLst>
                <a:path w="210571" h="5215">
                  <a:moveTo>
                    <a:pt x="210570" y="0"/>
                  </a:moveTo>
                  <a:lnTo>
                    <a:pt x="161639" y="3119"/>
                  </a:lnTo>
                  <a:lnTo>
                    <a:pt x="116913" y="5214"/>
                  </a:lnTo>
                  <a:lnTo>
                    <a:pt x="54290" y="1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31043" y="1091436"/>
              <a:ext cx="258968" cy="195416"/>
            </a:xfrm>
            <a:custGeom>
              <a:avLst/>
              <a:gdLst/>
              <a:ahLst/>
              <a:cxnLst/>
              <a:rect l="0" t="0" r="0" b="0"/>
              <a:pathLst>
                <a:path w="258968" h="195416">
                  <a:moveTo>
                    <a:pt x="174739" y="45641"/>
                  </a:moveTo>
                  <a:lnTo>
                    <a:pt x="137653" y="10894"/>
                  </a:lnTo>
                  <a:lnTo>
                    <a:pt x="119651" y="1732"/>
                  </a:lnTo>
                  <a:lnTo>
                    <a:pt x="96833" y="0"/>
                  </a:lnTo>
                  <a:lnTo>
                    <a:pt x="73434" y="4299"/>
                  </a:lnTo>
                  <a:lnTo>
                    <a:pt x="47106" y="19874"/>
                  </a:lnTo>
                  <a:lnTo>
                    <a:pt x="24488" y="41646"/>
                  </a:lnTo>
                  <a:lnTo>
                    <a:pt x="10085" y="64143"/>
                  </a:lnTo>
                  <a:lnTo>
                    <a:pt x="0" y="103116"/>
                  </a:lnTo>
                  <a:lnTo>
                    <a:pt x="2602" y="138710"/>
                  </a:lnTo>
                  <a:lnTo>
                    <a:pt x="16371" y="171483"/>
                  </a:lnTo>
                  <a:lnTo>
                    <a:pt x="31824" y="186579"/>
                  </a:lnTo>
                  <a:lnTo>
                    <a:pt x="40857" y="192242"/>
                  </a:lnTo>
                  <a:lnTo>
                    <a:pt x="60254" y="195415"/>
                  </a:lnTo>
                  <a:lnTo>
                    <a:pt x="80573" y="191756"/>
                  </a:lnTo>
                  <a:lnTo>
                    <a:pt x="110573" y="176542"/>
                  </a:lnTo>
                  <a:lnTo>
                    <a:pt x="127114" y="163871"/>
                  </a:lnTo>
                  <a:lnTo>
                    <a:pt x="155626" y="121031"/>
                  </a:lnTo>
                  <a:lnTo>
                    <a:pt x="165465" y="99035"/>
                  </a:lnTo>
                  <a:lnTo>
                    <a:pt x="169726" y="95275"/>
                  </a:lnTo>
                  <a:lnTo>
                    <a:pt x="173737" y="96278"/>
                  </a:lnTo>
                  <a:lnTo>
                    <a:pt x="213901" y="146452"/>
                  </a:lnTo>
                  <a:lnTo>
                    <a:pt x="230749" y="154787"/>
                  </a:lnTo>
                  <a:lnTo>
                    <a:pt x="258967" y="161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63709" y="1105492"/>
              <a:ext cx="105286" cy="184351"/>
            </a:xfrm>
            <a:custGeom>
              <a:avLst/>
              <a:gdLst/>
              <a:ahLst/>
              <a:cxnLst/>
              <a:rect l="0" t="0" r="0" b="0"/>
              <a:pathLst>
                <a:path w="105286" h="184351">
                  <a:moveTo>
                    <a:pt x="0" y="63171"/>
                  </a:moveTo>
                  <a:lnTo>
                    <a:pt x="14655" y="121788"/>
                  </a:lnTo>
                  <a:lnTo>
                    <a:pt x="36604" y="166386"/>
                  </a:lnTo>
                  <a:lnTo>
                    <a:pt x="49804" y="183524"/>
                  </a:lnTo>
                  <a:lnTo>
                    <a:pt x="53090" y="184350"/>
                  </a:lnTo>
                  <a:lnTo>
                    <a:pt x="54111" y="180222"/>
                  </a:lnTo>
                  <a:lnTo>
                    <a:pt x="47344" y="145564"/>
                  </a:lnTo>
                  <a:lnTo>
                    <a:pt x="23017" y="86181"/>
                  </a:lnTo>
                  <a:lnTo>
                    <a:pt x="17249" y="64039"/>
                  </a:lnTo>
                  <a:lnTo>
                    <a:pt x="18585" y="42500"/>
                  </a:lnTo>
                  <a:lnTo>
                    <a:pt x="22919" y="34182"/>
                  </a:lnTo>
                  <a:lnTo>
                    <a:pt x="37092" y="21821"/>
                  </a:lnTo>
                  <a:lnTo>
                    <a:pt x="73618" y="552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25712" y="1120237"/>
              <a:ext cx="153853" cy="206354"/>
            </a:xfrm>
            <a:custGeom>
              <a:avLst/>
              <a:gdLst/>
              <a:ahLst/>
              <a:cxnLst/>
              <a:rect l="0" t="0" r="0" b="0"/>
              <a:pathLst>
                <a:path w="153853" h="206354">
                  <a:moveTo>
                    <a:pt x="16982" y="80011"/>
                  </a:moveTo>
                  <a:lnTo>
                    <a:pt x="28160" y="91190"/>
                  </a:lnTo>
                  <a:lnTo>
                    <a:pt x="46127" y="96678"/>
                  </a:lnTo>
                  <a:lnTo>
                    <a:pt x="68540" y="97947"/>
                  </a:lnTo>
                  <a:lnTo>
                    <a:pt x="90199" y="94612"/>
                  </a:lnTo>
                  <a:lnTo>
                    <a:pt x="108405" y="86110"/>
                  </a:lnTo>
                  <a:lnTo>
                    <a:pt x="139156" y="61589"/>
                  </a:lnTo>
                  <a:lnTo>
                    <a:pt x="141715" y="53692"/>
                  </a:lnTo>
                  <a:lnTo>
                    <a:pt x="138320" y="35558"/>
                  </a:lnTo>
                  <a:lnTo>
                    <a:pt x="123254" y="11208"/>
                  </a:lnTo>
                  <a:lnTo>
                    <a:pt x="104378" y="2639"/>
                  </a:lnTo>
                  <a:lnTo>
                    <a:pt x="81561" y="0"/>
                  </a:lnTo>
                  <a:lnTo>
                    <a:pt x="59722" y="2727"/>
                  </a:lnTo>
                  <a:lnTo>
                    <a:pt x="41437" y="10957"/>
                  </a:lnTo>
                  <a:lnTo>
                    <a:pt x="25511" y="23584"/>
                  </a:lnTo>
                  <a:lnTo>
                    <a:pt x="10634" y="40895"/>
                  </a:lnTo>
                  <a:lnTo>
                    <a:pt x="2462" y="63406"/>
                  </a:lnTo>
                  <a:lnTo>
                    <a:pt x="0" y="87839"/>
                  </a:lnTo>
                  <a:lnTo>
                    <a:pt x="2805" y="110396"/>
                  </a:lnTo>
                  <a:lnTo>
                    <a:pt x="16551" y="142827"/>
                  </a:lnTo>
                  <a:lnTo>
                    <a:pt x="35442" y="169073"/>
                  </a:lnTo>
                  <a:lnTo>
                    <a:pt x="61446" y="186079"/>
                  </a:lnTo>
                  <a:lnTo>
                    <a:pt x="102844" y="201135"/>
                  </a:lnTo>
                  <a:lnTo>
                    <a:pt x="153852" y="206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69119" y="1042321"/>
              <a:ext cx="147400" cy="218421"/>
            </a:xfrm>
            <a:custGeom>
              <a:avLst/>
              <a:gdLst/>
              <a:ahLst/>
              <a:cxnLst/>
              <a:rect l="0" t="0" r="0" b="0"/>
              <a:pathLst>
                <a:path w="147400" h="218421">
                  <a:moveTo>
                    <a:pt x="0" y="73699"/>
                  </a:moveTo>
                  <a:lnTo>
                    <a:pt x="8333" y="122630"/>
                  </a:lnTo>
                  <a:lnTo>
                    <a:pt x="11892" y="151598"/>
                  </a:lnTo>
                  <a:lnTo>
                    <a:pt x="27002" y="201911"/>
                  </a:lnTo>
                  <a:lnTo>
                    <a:pt x="29548" y="218420"/>
                  </a:lnTo>
                  <a:lnTo>
                    <a:pt x="30680" y="206260"/>
                  </a:lnTo>
                  <a:lnTo>
                    <a:pt x="16852" y="147020"/>
                  </a:lnTo>
                  <a:lnTo>
                    <a:pt x="3027" y="91587"/>
                  </a:lnTo>
                  <a:lnTo>
                    <a:pt x="4016" y="54823"/>
                  </a:lnTo>
                  <a:lnTo>
                    <a:pt x="6187" y="43567"/>
                  </a:lnTo>
                  <a:lnTo>
                    <a:pt x="11144" y="34894"/>
                  </a:lnTo>
                  <a:lnTo>
                    <a:pt x="26010" y="22137"/>
                  </a:lnTo>
                  <a:lnTo>
                    <a:pt x="54110" y="8379"/>
                  </a:lnTo>
                  <a:lnTo>
                    <a:pt x="113811" y="110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79689" y="1091776"/>
              <a:ext cx="147400" cy="168697"/>
            </a:xfrm>
            <a:custGeom>
              <a:avLst/>
              <a:gdLst/>
              <a:ahLst/>
              <a:cxnLst/>
              <a:rect l="0" t="0" r="0" b="0"/>
              <a:pathLst>
                <a:path w="147400" h="168697">
                  <a:moveTo>
                    <a:pt x="0" y="76887"/>
                  </a:moveTo>
                  <a:lnTo>
                    <a:pt x="11178" y="88065"/>
                  </a:lnTo>
                  <a:lnTo>
                    <a:pt x="29144" y="93553"/>
                  </a:lnTo>
                  <a:lnTo>
                    <a:pt x="78806" y="97077"/>
                  </a:lnTo>
                  <a:lnTo>
                    <a:pt x="102875" y="91319"/>
                  </a:lnTo>
                  <a:lnTo>
                    <a:pt x="133037" y="74924"/>
                  </a:lnTo>
                  <a:lnTo>
                    <a:pt x="141334" y="68559"/>
                  </a:lnTo>
                  <a:lnTo>
                    <a:pt x="144525" y="60807"/>
                  </a:lnTo>
                  <a:lnTo>
                    <a:pt x="144313" y="52129"/>
                  </a:lnTo>
                  <a:lnTo>
                    <a:pt x="137839" y="34298"/>
                  </a:lnTo>
                  <a:lnTo>
                    <a:pt x="127162" y="18574"/>
                  </a:lnTo>
                  <a:lnTo>
                    <a:pt x="111498" y="6906"/>
                  </a:lnTo>
                  <a:lnTo>
                    <a:pt x="102408" y="2157"/>
                  </a:lnTo>
                  <a:lnTo>
                    <a:pt x="79830" y="0"/>
                  </a:lnTo>
                  <a:lnTo>
                    <a:pt x="55367" y="4110"/>
                  </a:lnTo>
                  <a:lnTo>
                    <a:pt x="32796" y="13736"/>
                  </a:lnTo>
                  <a:lnTo>
                    <a:pt x="17305" y="28933"/>
                  </a:lnTo>
                  <a:lnTo>
                    <a:pt x="11537" y="37898"/>
                  </a:lnTo>
                  <a:lnTo>
                    <a:pt x="3418" y="78463"/>
                  </a:lnTo>
                  <a:lnTo>
                    <a:pt x="7758" y="104493"/>
                  </a:lnTo>
                  <a:lnTo>
                    <a:pt x="23356" y="135759"/>
                  </a:lnTo>
                  <a:lnTo>
                    <a:pt x="37286" y="151015"/>
                  </a:lnTo>
                  <a:lnTo>
                    <a:pt x="55176" y="161695"/>
                  </a:lnTo>
                  <a:lnTo>
                    <a:pt x="90567" y="168696"/>
                  </a:lnTo>
                  <a:lnTo>
                    <a:pt x="147399" y="161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87413" y="893315"/>
              <a:ext cx="223945" cy="406992"/>
            </a:xfrm>
            <a:custGeom>
              <a:avLst/>
              <a:gdLst/>
              <a:ahLst/>
              <a:cxnLst/>
              <a:rect l="0" t="0" r="0" b="0"/>
              <a:pathLst>
                <a:path w="223945" h="406992">
                  <a:moveTo>
                    <a:pt x="129188" y="285876"/>
                  </a:moveTo>
                  <a:lnTo>
                    <a:pt x="119612" y="261830"/>
                  </a:lnTo>
                  <a:lnTo>
                    <a:pt x="108944" y="247503"/>
                  </a:lnTo>
                  <a:lnTo>
                    <a:pt x="90165" y="239576"/>
                  </a:lnTo>
                  <a:lnTo>
                    <a:pt x="78606" y="237462"/>
                  </a:lnTo>
                  <a:lnTo>
                    <a:pt x="56404" y="241352"/>
                  </a:lnTo>
                  <a:lnTo>
                    <a:pt x="27294" y="256696"/>
                  </a:lnTo>
                  <a:lnTo>
                    <a:pt x="19144" y="262913"/>
                  </a:lnTo>
                  <a:lnTo>
                    <a:pt x="6970" y="282300"/>
                  </a:lnTo>
                  <a:lnTo>
                    <a:pt x="0" y="305344"/>
                  </a:lnTo>
                  <a:lnTo>
                    <a:pt x="5057" y="351853"/>
                  </a:lnTo>
                  <a:lnTo>
                    <a:pt x="7829" y="364956"/>
                  </a:lnTo>
                  <a:lnTo>
                    <a:pt x="20268" y="385753"/>
                  </a:lnTo>
                  <a:lnTo>
                    <a:pt x="28499" y="394575"/>
                  </a:lnTo>
                  <a:lnTo>
                    <a:pt x="50122" y="404377"/>
                  </a:lnTo>
                  <a:lnTo>
                    <a:pt x="62439" y="406991"/>
                  </a:lnTo>
                  <a:lnTo>
                    <a:pt x="85483" y="403656"/>
                  </a:lnTo>
                  <a:lnTo>
                    <a:pt x="115068" y="388624"/>
                  </a:lnTo>
                  <a:lnTo>
                    <a:pt x="131101" y="373656"/>
                  </a:lnTo>
                  <a:lnTo>
                    <a:pt x="167582" y="312571"/>
                  </a:lnTo>
                  <a:lnTo>
                    <a:pt x="187421" y="256358"/>
                  </a:lnTo>
                  <a:lnTo>
                    <a:pt x="197785" y="207200"/>
                  </a:lnTo>
                  <a:lnTo>
                    <a:pt x="200205" y="156760"/>
                  </a:lnTo>
                  <a:lnTo>
                    <a:pt x="194255" y="94082"/>
                  </a:lnTo>
                  <a:lnTo>
                    <a:pt x="187144" y="36901"/>
                  </a:lnTo>
                  <a:lnTo>
                    <a:pt x="177816" y="2706"/>
                  </a:lnTo>
                  <a:lnTo>
                    <a:pt x="173305" y="0"/>
                  </a:lnTo>
                  <a:lnTo>
                    <a:pt x="167958" y="2875"/>
                  </a:lnTo>
                  <a:lnTo>
                    <a:pt x="162054" y="9471"/>
                  </a:lnTo>
                  <a:lnTo>
                    <a:pt x="159287" y="17378"/>
                  </a:lnTo>
                  <a:lnTo>
                    <a:pt x="160346" y="71058"/>
                  </a:lnTo>
                  <a:lnTo>
                    <a:pt x="172170" y="133628"/>
                  </a:lnTo>
                  <a:lnTo>
                    <a:pt x="185511" y="193671"/>
                  </a:lnTo>
                  <a:lnTo>
                    <a:pt x="206647" y="249422"/>
                  </a:lnTo>
                  <a:lnTo>
                    <a:pt x="223944" y="2964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18390" y="1116020"/>
              <a:ext cx="124595" cy="157940"/>
            </a:xfrm>
            <a:custGeom>
              <a:avLst/>
              <a:gdLst/>
              <a:ahLst/>
              <a:cxnLst/>
              <a:rect l="0" t="0" r="0" b="0"/>
              <a:pathLst>
                <a:path w="124595" h="157940">
                  <a:moveTo>
                    <a:pt x="19309" y="0"/>
                  </a:moveTo>
                  <a:lnTo>
                    <a:pt x="8130" y="16768"/>
                  </a:lnTo>
                  <a:lnTo>
                    <a:pt x="1179" y="49552"/>
                  </a:lnTo>
                  <a:lnTo>
                    <a:pt x="0" y="101382"/>
                  </a:lnTo>
                  <a:lnTo>
                    <a:pt x="4098" y="124607"/>
                  </a:lnTo>
                  <a:lnTo>
                    <a:pt x="18572" y="151824"/>
                  </a:lnTo>
                  <a:lnTo>
                    <a:pt x="27006" y="156199"/>
                  </a:lnTo>
                  <a:lnTo>
                    <a:pt x="48857" y="157939"/>
                  </a:lnTo>
                  <a:lnTo>
                    <a:pt x="81876" y="146753"/>
                  </a:lnTo>
                  <a:lnTo>
                    <a:pt x="97030" y="131904"/>
                  </a:lnTo>
                  <a:lnTo>
                    <a:pt x="116290" y="93776"/>
                  </a:lnTo>
                  <a:lnTo>
                    <a:pt x="123501" y="33652"/>
                  </a:lnTo>
                  <a:lnTo>
                    <a:pt x="1245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30171" y="1113002"/>
              <a:ext cx="102327" cy="150418"/>
            </a:xfrm>
            <a:custGeom>
              <a:avLst/>
              <a:gdLst/>
              <a:ahLst/>
              <a:cxnLst/>
              <a:rect l="0" t="0" r="0" b="0"/>
              <a:pathLst>
                <a:path w="102327" h="150418">
                  <a:moveTo>
                    <a:pt x="102326" y="13547"/>
                  </a:moveTo>
                  <a:lnTo>
                    <a:pt x="85559" y="2368"/>
                  </a:lnTo>
                  <a:lnTo>
                    <a:pt x="64848" y="0"/>
                  </a:lnTo>
                  <a:lnTo>
                    <a:pt x="42385" y="4016"/>
                  </a:lnTo>
                  <a:lnTo>
                    <a:pt x="24603" y="13600"/>
                  </a:lnTo>
                  <a:lnTo>
                    <a:pt x="12020" y="28778"/>
                  </a:lnTo>
                  <a:lnTo>
                    <a:pt x="3698" y="48392"/>
                  </a:lnTo>
                  <a:lnTo>
                    <a:pt x="0" y="72707"/>
                  </a:lnTo>
                  <a:lnTo>
                    <a:pt x="4595" y="95992"/>
                  </a:lnTo>
                  <a:lnTo>
                    <a:pt x="20336" y="125713"/>
                  </a:lnTo>
                  <a:lnTo>
                    <a:pt x="26609" y="133947"/>
                  </a:lnTo>
                  <a:lnTo>
                    <a:pt x="46057" y="143097"/>
                  </a:lnTo>
                  <a:lnTo>
                    <a:pt x="102326" y="1504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84534" y="1091928"/>
              <a:ext cx="158534" cy="165122"/>
            </a:xfrm>
            <a:custGeom>
              <a:avLst/>
              <a:gdLst/>
              <a:ahLst/>
              <a:cxnLst/>
              <a:rect l="0" t="0" r="0" b="0"/>
              <a:pathLst>
                <a:path w="158534" h="165122">
                  <a:moveTo>
                    <a:pt x="21663" y="55678"/>
                  </a:moveTo>
                  <a:lnTo>
                    <a:pt x="39643" y="71319"/>
                  </a:lnTo>
                  <a:lnTo>
                    <a:pt x="56560" y="79397"/>
                  </a:lnTo>
                  <a:lnTo>
                    <a:pt x="91404" y="84933"/>
                  </a:lnTo>
                  <a:lnTo>
                    <a:pt x="114660" y="79988"/>
                  </a:lnTo>
                  <a:lnTo>
                    <a:pt x="125775" y="75394"/>
                  </a:lnTo>
                  <a:lnTo>
                    <a:pt x="133185" y="67652"/>
                  </a:lnTo>
                  <a:lnTo>
                    <a:pt x="141418" y="46572"/>
                  </a:lnTo>
                  <a:lnTo>
                    <a:pt x="141274" y="36739"/>
                  </a:lnTo>
                  <a:lnTo>
                    <a:pt x="134875" y="19574"/>
                  </a:lnTo>
                  <a:lnTo>
                    <a:pt x="121112" y="7267"/>
                  </a:lnTo>
                  <a:lnTo>
                    <a:pt x="112529" y="2347"/>
                  </a:lnTo>
                  <a:lnTo>
                    <a:pt x="93633" y="0"/>
                  </a:lnTo>
                  <a:lnTo>
                    <a:pt x="73537" y="4026"/>
                  </a:lnTo>
                  <a:lnTo>
                    <a:pt x="43662" y="19446"/>
                  </a:lnTo>
                  <a:lnTo>
                    <a:pt x="4701" y="52481"/>
                  </a:lnTo>
                  <a:lnTo>
                    <a:pt x="996" y="60565"/>
                  </a:lnTo>
                  <a:lnTo>
                    <a:pt x="0" y="78907"/>
                  </a:lnTo>
                  <a:lnTo>
                    <a:pt x="11604" y="108964"/>
                  </a:lnTo>
                  <a:lnTo>
                    <a:pt x="35450" y="134507"/>
                  </a:lnTo>
                  <a:lnTo>
                    <a:pt x="93596" y="159790"/>
                  </a:lnTo>
                  <a:lnTo>
                    <a:pt x="115634" y="165121"/>
                  </a:lnTo>
                  <a:lnTo>
                    <a:pt x="158533" y="1609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73798" y="889616"/>
              <a:ext cx="206182" cy="400558"/>
            </a:xfrm>
            <a:custGeom>
              <a:avLst/>
              <a:gdLst/>
              <a:ahLst/>
              <a:cxnLst/>
              <a:rect l="0" t="0" r="0" b="0"/>
              <a:pathLst>
                <a:path w="206182" h="400558">
                  <a:moveTo>
                    <a:pt x="121953" y="279047"/>
                  </a:moveTo>
                  <a:lnTo>
                    <a:pt x="112378" y="255000"/>
                  </a:lnTo>
                  <a:lnTo>
                    <a:pt x="101709" y="240673"/>
                  </a:lnTo>
                  <a:lnTo>
                    <a:pt x="82930" y="232746"/>
                  </a:lnTo>
                  <a:lnTo>
                    <a:pt x="71371" y="230632"/>
                  </a:lnTo>
                  <a:lnTo>
                    <a:pt x="49170" y="234522"/>
                  </a:lnTo>
                  <a:lnTo>
                    <a:pt x="20059" y="249867"/>
                  </a:lnTo>
                  <a:lnTo>
                    <a:pt x="11910" y="256084"/>
                  </a:lnTo>
                  <a:lnTo>
                    <a:pt x="2855" y="278590"/>
                  </a:lnTo>
                  <a:lnTo>
                    <a:pt x="0" y="305750"/>
                  </a:lnTo>
                  <a:lnTo>
                    <a:pt x="2631" y="329519"/>
                  </a:lnTo>
                  <a:lnTo>
                    <a:pt x="16278" y="362632"/>
                  </a:lnTo>
                  <a:lnTo>
                    <a:pt x="35140" y="389081"/>
                  </a:lnTo>
                  <a:lnTo>
                    <a:pt x="54904" y="398141"/>
                  </a:lnTo>
                  <a:lnTo>
                    <a:pt x="66725" y="400557"/>
                  </a:lnTo>
                  <a:lnTo>
                    <a:pt x="89218" y="397002"/>
                  </a:lnTo>
                  <a:lnTo>
                    <a:pt x="100130" y="392779"/>
                  </a:lnTo>
                  <a:lnTo>
                    <a:pt x="118493" y="375608"/>
                  </a:lnTo>
                  <a:lnTo>
                    <a:pt x="143756" y="332046"/>
                  </a:lnTo>
                  <a:lnTo>
                    <a:pt x="158842" y="288476"/>
                  </a:lnTo>
                  <a:lnTo>
                    <a:pt x="166155" y="236022"/>
                  </a:lnTo>
                  <a:lnTo>
                    <a:pt x="172928" y="175012"/>
                  </a:lnTo>
                  <a:lnTo>
                    <a:pt x="174101" y="123959"/>
                  </a:lnTo>
                  <a:lnTo>
                    <a:pt x="166093" y="62712"/>
                  </a:lnTo>
                  <a:lnTo>
                    <a:pt x="155439" y="22055"/>
                  </a:lnTo>
                  <a:lnTo>
                    <a:pt x="144244" y="2611"/>
                  </a:lnTo>
                  <a:lnTo>
                    <a:pt x="139154" y="0"/>
                  </a:lnTo>
                  <a:lnTo>
                    <a:pt x="134590" y="1769"/>
                  </a:lnTo>
                  <a:lnTo>
                    <a:pt x="130378" y="6457"/>
                  </a:lnTo>
                  <a:lnTo>
                    <a:pt x="125697" y="24145"/>
                  </a:lnTo>
                  <a:lnTo>
                    <a:pt x="122693" y="79217"/>
                  </a:lnTo>
                  <a:lnTo>
                    <a:pt x="123269" y="136846"/>
                  </a:lnTo>
                  <a:lnTo>
                    <a:pt x="130315" y="189476"/>
                  </a:lnTo>
                  <a:lnTo>
                    <a:pt x="138079" y="238469"/>
                  </a:lnTo>
                  <a:lnTo>
                    <a:pt x="161663" y="301837"/>
                  </a:lnTo>
                  <a:lnTo>
                    <a:pt x="192678" y="350664"/>
                  </a:lnTo>
                  <a:lnTo>
                    <a:pt x="206181" y="3738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380732" y="800165"/>
            <a:ext cx="4145854" cy="653327"/>
            <a:chOff x="5380732" y="800165"/>
            <a:chExt cx="4145854" cy="653327"/>
          </a:xfrm>
        </p:grpSpPr>
        <p:sp>
          <p:nvSpPr>
            <p:cNvPr id="59" name="Freeform 58"/>
            <p:cNvSpPr/>
            <p:nvPr/>
          </p:nvSpPr>
          <p:spPr>
            <a:xfrm>
              <a:off x="5380732" y="800165"/>
              <a:ext cx="167787" cy="509296"/>
            </a:xfrm>
            <a:custGeom>
              <a:avLst/>
              <a:gdLst/>
              <a:ahLst/>
              <a:cxnLst/>
              <a:rect l="0" t="0" r="0" b="0"/>
              <a:pathLst>
                <a:path w="167787" h="509296">
                  <a:moveTo>
                    <a:pt x="167786" y="0"/>
                  </a:moveTo>
                  <a:lnTo>
                    <a:pt x="115081" y="19128"/>
                  </a:lnTo>
                  <a:lnTo>
                    <a:pt x="76993" y="49804"/>
                  </a:lnTo>
                  <a:lnTo>
                    <a:pt x="41504" y="98889"/>
                  </a:lnTo>
                  <a:lnTo>
                    <a:pt x="14762" y="157085"/>
                  </a:lnTo>
                  <a:lnTo>
                    <a:pt x="2725" y="202995"/>
                  </a:lnTo>
                  <a:lnTo>
                    <a:pt x="0" y="256777"/>
                  </a:lnTo>
                  <a:lnTo>
                    <a:pt x="632" y="312461"/>
                  </a:lnTo>
                  <a:lnTo>
                    <a:pt x="10809" y="368521"/>
                  </a:lnTo>
                  <a:lnTo>
                    <a:pt x="28701" y="430285"/>
                  </a:lnTo>
                  <a:lnTo>
                    <a:pt x="52921" y="470390"/>
                  </a:lnTo>
                  <a:lnTo>
                    <a:pt x="67602" y="485143"/>
                  </a:lnTo>
                  <a:lnTo>
                    <a:pt x="115815" y="508063"/>
                  </a:lnTo>
                  <a:lnTo>
                    <a:pt x="136499" y="509295"/>
                  </a:lnTo>
                  <a:lnTo>
                    <a:pt x="167786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80103" y="1060202"/>
              <a:ext cx="298586" cy="173900"/>
            </a:xfrm>
            <a:custGeom>
              <a:avLst/>
              <a:gdLst/>
              <a:ahLst/>
              <a:cxnLst/>
              <a:rect l="0" t="0" r="0" b="0"/>
              <a:pathLst>
                <a:path w="298586" h="173900">
                  <a:moveTo>
                    <a:pt x="0" y="34761"/>
                  </a:moveTo>
                  <a:lnTo>
                    <a:pt x="5590" y="93378"/>
                  </a:lnTo>
                  <a:lnTo>
                    <a:pt x="10723" y="146382"/>
                  </a:lnTo>
                  <a:lnTo>
                    <a:pt x="16306" y="173899"/>
                  </a:lnTo>
                  <a:lnTo>
                    <a:pt x="15550" y="173143"/>
                  </a:lnTo>
                  <a:lnTo>
                    <a:pt x="3954" y="136303"/>
                  </a:lnTo>
                  <a:lnTo>
                    <a:pt x="781" y="85971"/>
                  </a:lnTo>
                  <a:lnTo>
                    <a:pt x="3351" y="47985"/>
                  </a:lnTo>
                  <a:lnTo>
                    <a:pt x="9679" y="26600"/>
                  </a:lnTo>
                  <a:lnTo>
                    <a:pt x="20290" y="9297"/>
                  </a:lnTo>
                  <a:lnTo>
                    <a:pt x="27564" y="4917"/>
                  </a:lnTo>
                  <a:lnTo>
                    <a:pt x="45006" y="3170"/>
                  </a:lnTo>
                  <a:lnTo>
                    <a:pt x="74557" y="8763"/>
                  </a:lnTo>
                  <a:lnTo>
                    <a:pt x="99950" y="23419"/>
                  </a:lnTo>
                  <a:lnTo>
                    <a:pt x="122292" y="48168"/>
                  </a:lnTo>
                  <a:lnTo>
                    <a:pt x="138140" y="77728"/>
                  </a:lnTo>
                  <a:lnTo>
                    <a:pt x="141227" y="79783"/>
                  </a:lnTo>
                  <a:lnTo>
                    <a:pt x="143284" y="76474"/>
                  </a:lnTo>
                  <a:lnTo>
                    <a:pt x="152176" y="43131"/>
                  </a:lnTo>
                  <a:lnTo>
                    <a:pt x="167401" y="18654"/>
                  </a:lnTo>
                  <a:lnTo>
                    <a:pt x="183195" y="6935"/>
                  </a:lnTo>
                  <a:lnTo>
                    <a:pt x="192320" y="2173"/>
                  </a:lnTo>
                  <a:lnTo>
                    <a:pt x="214937" y="0"/>
                  </a:lnTo>
                  <a:lnTo>
                    <a:pt x="239417" y="4104"/>
                  </a:lnTo>
                  <a:lnTo>
                    <a:pt x="261995" y="13727"/>
                  </a:lnTo>
                  <a:lnTo>
                    <a:pt x="277490" y="28922"/>
                  </a:lnTo>
                  <a:lnTo>
                    <a:pt x="292789" y="60327"/>
                  </a:lnTo>
                  <a:lnTo>
                    <a:pt x="298585" y="84728"/>
                  </a:lnTo>
                  <a:lnTo>
                    <a:pt x="294798" y="140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26361" y="1042428"/>
              <a:ext cx="201225" cy="170067"/>
            </a:xfrm>
            <a:custGeom>
              <a:avLst/>
              <a:gdLst/>
              <a:ahLst/>
              <a:cxnLst/>
              <a:rect l="0" t="0" r="0" b="0"/>
              <a:pathLst>
                <a:path w="201225" h="170067">
                  <a:moveTo>
                    <a:pt x="95939" y="84121"/>
                  </a:moveTo>
                  <a:lnTo>
                    <a:pt x="101528" y="67353"/>
                  </a:lnTo>
                  <a:lnTo>
                    <a:pt x="99415" y="34569"/>
                  </a:lnTo>
                  <a:lnTo>
                    <a:pt x="91245" y="14914"/>
                  </a:lnTo>
                  <a:lnTo>
                    <a:pt x="85791" y="6398"/>
                  </a:lnTo>
                  <a:lnTo>
                    <a:pt x="78645" y="1890"/>
                  </a:lnTo>
                  <a:lnTo>
                    <a:pt x="61347" y="0"/>
                  </a:lnTo>
                  <a:lnTo>
                    <a:pt x="45080" y="6180"/>
                  </a:lnTo>
                  <a:lnTo>
                    <a:pt x="37466" y="11103"/>
                  </a:lnTo>
                  <a:lnTo>
                    <a:pt x="25888" y="25932"/>
                  </a:lnTo>
                  <a:lnTo>
                    <a:pt x="277" y="74248"/>
                  </a:lnTo>
                  <a:lnTo>
                    <a:pt x="0" y="94941"/>
                  </a:lnTo>
                  <a:lnTo>
                    <a:pt x="12011" y="126321"/>
                  </a:lnTo>
                  <a:lnTo>
                    <a:pt x="30387" y="152257"/>
                  </a:lnTo>
                  <a:lnTo>
                    <a:pt x="56240" y="169170"/>
                  </a:lnTo>
                  <a:lnTo>
                    <a:pt x="65963" y="170066"/>
                  </a:lnTo>
                  <a:lnTo>
                    <a:pt x="86126" y="164823"/>
                  </a:lnTo>
                  <a:lnTo>
                    <a:pt x="100547" y="151574"/>
                  </a:lnTo>
                  <a:lnTo>
                    <a:pt x="119336" y="114472"/>
                  </a:lnTo>
                  <a:lnTo>
                    <a:pt x="124405" y="111374"/>
                  </a:lnTo>
                  <a:lnTo>
                    <a:pt x="130125" y="112818"/>
                  </a:lnTo>
                  <a:lnTo>
                    <a:pt x="142718" y="123781"/>
                  </a:lnTo>
                  <a:lnTo>
                    <a:pt x="164132" y="147345"/>
                  </a:lnTo>
                  <a:lnTo>
                    <a:pt x="201224" y="1683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90756" y="1018373"/>
              <a:ext cx="140110" cy="359621"/>
            </a:xfrm>
            <a:custGeom>
              <a:avLst/>
              <a:gdLst/>
              <a:ahLst/>
              <a:cxnLst/>
              <a:rect l="0" t="0" r="0" b="0"/>
              <a:pathLst>
                <a:path w="140110" h="359621">
                  <a:moveTo>
                    <a:pt x="0" y="139761"/>
                  </a:moveTo>
                  <a:lnTo>
                    <a:pt x="17959" y="193636"/>
                  </a:lnTo>
                  <a:lnTo>
                    <a:pt x="38641" y="256853"/>
                  </a:lnTo>
                  <a:lnTo>
                    <a:pt x="56157" y="317296"/>
                  </a:lnTo>
                  <a:lnTo>
                    <a:pt x="61785" y="359620"/>
                  </a:lnTo>
                  <a:lnTo>
                    <a:pt x="62555" y="351730"/>
                  </a:lnTo>
                  <a:lnTo>
                    <a:pt x="51637" y="300776"/>
                  </a:lnTo>
                  <a:lnTo>
                    <a:pt x="38406" y="242147"/>
                  </a:lnTo>
                  <a:lnTo>
                    <a:pt x="31763" y="185505"/>
                  </a:lnTo>
                  <a:lnTo>
                    <a:pt x="20398" y="132376"/>
                  </a:lnTo>
                  <a:lnTo>
                    <a:pt x="4593" y="75834"/>
                  </a:lnTo>
                  <a:lnTo>
                    <a:pt x="2041" y="50128"/>
                  </a:lnTo>
                  <a:lnTo>
                    <a:pt x="7147" y="29344"/>
                  </a:lnTo>
                  <a:lnTo>
                    <a:pt x="11784" y="20526"/>
                  </a:lnTo>
                  <a:lnTo>
                    <a:pt x="26295" y="7609"/>
                  </a:lnTo>
                  <a:lnTo>
                    <a:pt x="35077" y="2527"/>
                  </a:lnTo>
                  <a:lnTo>
                    <a:pt x="57314" y="0"/>
                  </a:lnTo>
                  <a:lnTo>
                    <a:pt x="80455" y="3945"/>
                  </a:lnTo>
                  <a:lnTo>
                    <a:pt x="98539" y="13498"/>
                  </a:lnTo>
                  <a:lnTo>
                    <a:pt x="121874" y="37619"/>
                  </a:lnTo>
                  <a:lnTo>
                    <a:pt x="138017" y="66993"/>
                  </a:lnTo>
                  <a:lnTo>
                    <a:pt x="140109" y="87533"/>
                  </a:lnTo>
                  <a:lnTo>
                    <a:pt x="135971" y="107190"/>
                  </a:lnTo>
                  <a:lnTo>
                    <a:pt x="126332" y="123725"/>
                  </a:lnTo>
                  <a:lnTo>
                    <a:pt x="118146" y="129071"/>
                  </a:lnTo>
                  <a:lnTo>
                    <a:pt x="84269" y="136594"/>
                  </a:lnTo>
                  <a:lnTo>
                    <a:pt x="31586" y="1397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27239" y="1005146"/>
              <a:ext cx="179292" cy="163518"/>
            </a:xfrm>
            <a:custGeom>
              <a:avLst/>
              <a:gdLst/>
              <a:ahLst/>
              <a:cxnLst/>
              <a:rect l="0" t="0" r="0" b="0"/>
              <a:pathLst>
                <a:path w="179292" h="163518">
                  <a:moveTo>
                    <a:pt x="121486" y="5589"/>
                  </a:moveTo>
                  <a:lnTo>
                    <a:pt x="104718" y="0"/>
                  </a:lnTo>
                  <a:lnTo>
                    <a:pt x="71934" y="2114"/>
                  </a:lnTo>
                  <a:lnTo>
                    <a:pt x="38174" y="15738"/>
                  </a:lnTo>
                  <a:lnTo>
                    <a:pt x="11533" y="34593"/>
                  </a:lnTo>
                  <a:lnTo>
                    <a:pt x="2429" y="54355"/>
                  </a:lnTo>
                  <a:lnTo>
                    <a:pt x="0" y="66176"/>
                  </a:lnTo>
                  <a:lnTo>
                    <a:pt x="3061" y="72886"/>
                  </a:lnTo>
                  <a:lnTo>
                    <a:pt x="9781" y="76190"/>
                  </a:lnTo>
                  <a:lnTo>
                    <a:pt x="59777" y="84266"/>
                  </a:lnTo>
                  <a:lnTo>
                    <a:pt x="116402" y="89891"/>
                  </a:lnTo>
                  <a:lnTo>
                    <a:pt x="151565" y="99068"/>
                  </a:lnTo>
                  <a:lnTo>
                    <a:pt x="173459" y="109916"/>
                  </a:lnTo>
                  <a:lnTo>
                    <a:pt x="178361" y="117255"/>
                  </a:lnTo>
                  <a:lnTo>
                    <a:pt x="179291" y="125656"/>
                  </a:lnTo>
                  <a:lnTo>
                    <a:pt x="177570" y="134767"/>
                  </a:lnTo>
                  <a:lnTo>
                    <a:pt x="172913" y="142011"/>
                  </a:lnTo>
                  <a:lnTo>
                    <a:pt x="158381" y="153179"/>
                  </a:lnTo>
                  <a:lnTo>
                    <a:pt x="124879" y="160454"/>
                  </a:lnTo>
                  <a:lnTo>
                    <a:pt x="68844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38197" y="873865"/>
              <a:ext cx="181214" cy="410612"/>
            </a:xfrm>
            <a:custGeom>
              <a:avLst/>
              <a:gdLst/>
              <a:ahLst/>
              <a:cxnLst/>
              <a:rect l="0" t="0" r="0" b="0"/>
              <a:pathLst>
                <a:path w="181214" h="410612">
                  <a:moveTo>
                    <a:pt x="0" y="0"/>
                  </a:moveTo>
                  <a:lnTo>
                    <a:pt x="17981" y="24046"/>
                  </a:lnTo>
                  <a:lnTo>
                    <a:pt x="74353" y="73870"/>
                  </a:lnTo>
                  <a:lnTo>
                    <a:pt x="135984" y="129266"/>
                  </a:lnTo>
                  <a:lnTo>
                    <a:pt x="164771" y="174623"/>
                  </a:lnTo>
                  <a:lnTo>
                    <a:pt x="180362" y="214867"/>
                  </a:lnTo>
                  <a:lnTo>
                    <a:pt x="181213" y="262016"/>
                  </a:lnTo>
                  <a:lnTo>
                    <a:pt x="174056" y="301852"/>
                  </a:lnTo>
                  <a:lnTo>
                    <a:pt x="139638" y="359127"/>
                  </a:lnTo>
                  <a:lnTo>
                    <a:pt x="113514" y="384308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92902" y="1042321"/>
              <a:ext cx="211077" cy="165901"/>
            </a:xfrm>
            <a:custGeom>
              <a:avLst/>
              <a:gdLst/>
              <a:ahLst/>
              <a:cxnLst/>
              <a:rect l="0" t="0" r="0" b="0"/>
              <a:pathLst>
                <a:path w="211077" h="165901">
                  <a:moveTo>
                    <a:pt x="108590" y="0"/>
                  </a:moveTo>
                  <a:lnTo>
                    <a:pt x="47717" y="34328"/>
                  </a:lnTo>
                  <a:lnTo>
                    <a:pt x="17797" y="60203"/>
                  </a:lnTo>
                  <a:lnTo>
                    <a:pt x="2010" y="86468"/>
                  </a:lnTo>
                  <a:lnTo>
                    <a:pt x="0" y="109400"/>
                  </a:lnTo>
                  <a:lnTo>
                    <a:pt x="1102" y="122066"/>
                  </a:lnTo>
                  <a:lnTo>
                    <a:pt x="6515" y="131680"/>
                  </a:lnTo>
                  <a:lnTo>
                    <a:pt x="25009" y="145482"/>
                  </a:lnTo>
                  <a:lnTo>
                    <a:pt x="56139" y="159829"/>
                  </a:lnTo>
                  <a:lnTo>
                    <a:pt x="93179" y="165900"/>
                  </a:lnTo>
                  <a:lnTo>
                    <a:pt x="133789" y="162109"/>
                  </a:lnTo>
                  <a:lnTo>
                    <a:pt x="155274" y="153547"/>
                  </a:lnTo>
                  <a:lnTo>
                    <a:pt x="172622" y="140773"/>
                  </a:lnTo>
                  <a:lnTo>
                    <a:pt x="194374" y="113850"/>
                  </a:lnTo>
                  <a:lnTo>
                    <a:pt x="204427" y="93884"/>
                  </a:lnTo>
                  <a:lnTo>
                    <a:pt x="211076" y="57323"/>
                  </a:lnTo>
                  <a:lnTo>
                    <a:pt x="206391" y="36785"/>
                  </a:lnTo>
                  <a:lnTo>
                    <a:pt x="201867" y="28033"/>
                  </a:lnTo>
                  <a:lnTo>
                    <a:pt x="184362" y="15189"/>
                  </a:lnTo>
                  <a:lnTo>
                    <a:pt x="173142" y="10126"/>
                  </a:lnTo>
                  <a:lnTo>
                    <a:pt x="151318" y="7620"/>
                  </a:lnTo>
                  <a:lnTo>
                    <a:pt x="11911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17306" y="1010735"/>
              <a:ext cx="178985" cy="174012"/>
            </a:xfrm>
            <a:custGeom>
              <a:avLst/>
              <a:gdLst/>
              <a:ahLst/>
              <a:cxnLst/>
              <a:rect l="0" t="0" r="0" b="0"/>
              <a:pathLst>
                <a:path w="178985" h="174012">
                  <a:moveTo>
                    <a:pt x="0" y="52643"/>
                  </a:moveTo>
                  <a:lnTo>
                    <a:pt x="49497" y="107730"/>
                  </a:lnTo>
                  <a:lnTo>
                    <a:pt x="85689" y="168671"/>
                  </a:lnTo>
                  <a:lnTo>
                    <a:pt x="85202" y="173279"/>
                  </a:lnTo>
                  <a:lnTo>
                    <a:pt x="81367" y="174011"/>
                  </a:lnTo>
                  <a:lnTo>
                    <a:pt x="75302" y="172159"/>
                  </a:lnTo>
                  <a:lnTo>
                    <a:pt x="70088" y="167415"/>
                  </a:lnTo>
                  <a:lnTo>
                    <a:pt x="53316" y="134585"/>
                  </a:lnTo>
                  <a:lnTo>
                    <a:pt x="38738" y="94305"/>
                  </a:lnTo>
                  <a:lnTo>
                    <a:pt x="41002" y="73499"/>
                  </a:lnTo>
                  <a:lnTo>
                    <a:pt x="49809" y="53723"/>
                  </a:lnTo>
                  <a:lnTo>
                    <a:pt x="61521" y="37135"/>
                  </a:lnTo>
                  <a:lnTo>
                    <a:pt x="92447" y="14643"/>
                  </a:lnTo>
                  <a:lnTo>
                    <a:pt x="131247" y="4339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77269" y="1007535"/>
              <a:ext cx="140340" cy="166889"/>
            </a:xfrm>
            <a:custGeom>
              <a:avLst/>
              <a:gdLst/>
              <a:ahLst/>
              <a:cxnLst/>
              <a:rect l="0" t="0" r="0" b="0"/>
              <a:pathLst>
                <a:path w="140340" h="166889">
                  <a:moveTo>
                    <a:pt x="3290" y="76900"/>
                  </a:moveTo>
                  <a:lnTo>
                    <a:pt x="47253" y="91554"/>
                  </a:lnTo>
                  <a:lnTo>
                    <a:pt x="67283" y="91992"/>
                  </a:lnTo>
                  <a:lnTo>
                    <a:pt x="108738" y="82740"/>
                  </a:lnTo>
                  <a:lnTo>
                    <a:pt x="134620" y="67452"/>
                  </a:lnTo>
                  <a:lnTo>
                    <a:pt x="138806" y="60073"/>
                  </a:lnTo>
                  <a:lnTo>
                    <a:pt x="140339" y="42515"/>
                  </a:lnTo>
                  <a:lnTo>
                    <a:pt x="136771" y="34089"/>
                  </a:lnTo>
                  <a:lnTo>
                    <a:pt x="123446" y="18489"/>
                  </a:lnTo>
                  <a:lnTo>
                    <a:pt x="96214" y="2141"/>
                  </a:lnTo>
                  <a:lnTo>
                    <a:pt x="76175" y="0"/>
                  </a:lnTo>
                  <a:lnTo>
                    <a:pt x="56741" y="4118"/>
                  </a:lnTo>
                  <a:lnTo>
                    <a:pt x="40304" y="13747"/>
                  </a:lnTo>
                  <a:lnTo>
                    <a:pt x="17897" y="37911"/>
                  </a:lnTo>
                  <a:lnTo>
                    <a:pt x="2029" y="67297"/>
                  </a:lnTo>
                  <a:lnTo>
                    <a:pt x="0" y="87840"/>
                  </a:lnTo>
                  <a:lnTo>
                    <a:pt x="8230" y="129624"/>
                  </a:lnTo>
                  <a:lnTo>
                    <a:pt x="23813" y="147516"/>
                  </a:lnTo>
                  <a:lnTo>
                    <a:pt x="46337" y="160927"/>
                  </a:lnTo>
                  <a:lnTo>
                    <a:pt x="71944" y="166888"/>
                  </a:lnTo>
                  <a:lnTo>
                    <a:pt x="127943" y="162695"/>
                  </a:lnTo>
                  <a:lnTo>
                    <a:pt x="140161" y="1611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019287" y="1042712"/>
              <a:ext cx="192942" cy="171223"/>
            </a:xfrm>
            <a:custGeom>
              <a:avLst/>
              <a:gdLst/>
              <a:ahLst/>
              <a:cxnLst/>
              <a:rect l="0" t="0" r="0" b="0"/>
              <a:pathLst>
                <a:path w="192942" h="171223">
                  <a:moveTo>
                    <a:pt x="3428" y="31194"/>
                  </a:moveTo>
                  <a:lnTo>
                    <a:pt x="11761" y="85339"/>
                  </a:lnTo>
                  <a:lnTo>
                    <a:pt x="22073" y="145819"/>
                  </a:lnTo>
                  <a:lnTo>
                    <a:pt x="28482" y="167536"/>
                  </a:lnTo>
                  <a:lnTo>
                    <a:pt x="28320" y="171222"/>
                  </a:lnTo>
                  <a:lnTo>
                    <a:pt x="25871" y="170170"/>
                  </a:lnTo>
                  <a:lnTo>
                    <a:pt x="18082" y="159642"/>
                  </a:lnTo>
                  <a:lnTo>
                    <a:pt x="0" y="103135"/>
                  </a:lnTo>
                  <a:lnTo>
                    <a:pt x="593" y="65378"/>
                  </a:lnTo>
                  <a:lnTo>
                    <a:pt x="8177" y="26375"/>
                  </a:lnTo>
                  <a:lnTo>
                    <a:pt x="13613" y="16283"/>
                  </a:lnTo>
                  <a:lnTo>
                    <a:pt x="29012" y="1950"/>
                  </a:lnTo>
                  <a:lnTo>
                    <a:pt x="39201" y="0"/>
                  </a:lnTo>
                  <a:lnTo>
                    <a:pt x="97118" y="13929"/>
                  </a:lnTo>
                  <a:lnTo>
                    <a:pt x="138918" y="36146"/>
                  </a:lnTo>
                  <a:lnTo>
                    <a:pt x="155672" y="49383"/>
                  </a:lnTo>
                  <a:lnTo>
                    <a:pt x="172670" y="75578"/>
                  </a:lnTo>
                  <a:lnTo>
                    <a:pt x="187724" y="115871"/>
                  </a:lnTo>
                  <a:lnTo>
                    <a:pt x="192941" y="1575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75399" y="863336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14654" y="164316"/>
                  </a:lnTo>
                  <a:lnTo>
                    <a:pt x="19159" y="217402"/>
                  </a:lnTo>
                  <a:lnTo>
                    <a:pt x="21851" y="278167"/>
                  </a:lnTo>
                  <a:lnTo>
                    <a:pt x="29316" y="322059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03210" y="1063100"/>
              <a:ext cx="219630" cy="148123"/>
            </a:xfrm>
            <a:custGeom>
              <a:avLst/>
              <a:gdLst/>
              <a:ahLst/>
              <a:cxnLst/>
              <a:rect l="0" t="0" r="0" b="0"/>
              <a:pathLst>
                <a:path w="219630" h="148123">
                  <a:moveTo>
                    <a:pt x="93287" y="52920"/>
                  </a:moveTo>
                  <a:lnTo>
                    <a:pt x="83713" y="21638"/>
                  </a:lnTo>
                  <a:lnTo>
                    <a:pt x="73044" y="5482"/>
                  </a:lnTo>
                  <a:lnTo>
                    <a:pt x="64583" y="1407"/>
                  </a:lnTo>
                  <a:lnTo>
                    <a:pt x="42706" y="0"/>
                  </a:lnTo>
                  <a:lnTo>
                    <a:pt x="32660" y="3602"/>
                  </a:lnTo>
                  <a:lnTo>
                    <a:pt x="15259" y="16963"/>
                  </a:lnTo>
                  <a:lnTo>
                    <a:pt x="5966" y="37719"/>
                  </a:lnTo>
                  <a:lnTo>
                    <a:pt x="0" y="89172"/>
                  </a:lnTo>
                  <a:lnTo>
                    <a:pt x="5423" y="110366"/>
                  </a:lnTo>
                  <a:lnTo>
                    <a:pt x="27968" y="143036"/>
                  </a:lnTo>
                  <a:lnTo>
                    <a:pt x="36873" y="146923"/>
                  </a:lnTo>
                  <a:lnTo>
                    <a:pt x="59246" y="148122"/>
                  </a:lnTo>
                  <a:lnTo>
                    <a:pt x="92559" y="136630"/>
                  </a:lnTo>
                  <a:lnTo>
                    <a:pt x="107782" y="121710"/>
                  </a:lnTo>
                  <a:lnTo>
                    <a:pt x="127086" y="83536"/>
                  </a:lnTo>
                  <a:lnTo>
                    <a:pt x="128586" y="63018"/>
                  </a:lnTo>
                  <a:lnTo>
                    <a:pt x="127693" y="49219"/>
                  </a:lnTo>
                  <a:lnTo>
                    <a:pt x="129092" y="50453"/>
                  </a:lnTo>
                  <a:lnTo>
                    <a:pt x="145316" y="85784"/>
                  </a:lnTo>
                  <a:lnTo>
                    <a:pt x="160864" y="101062"/>
                  </a:lnTo>
                  <a:lnTo>
                    <a:pt x="182593" y="109411"/>
                  </a:lnTo>
                  <a:lnTo>
                    <a:pt x="219629" y="116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43896" y="1031792"/>
              <a:ext cx="147400" cy="196323"/>
            </a:xfrm>
            <a:custGeom>
              <a:avLst/>
              <a:gdLst/>
              <a:ahLst/>
              <a:cxnLst/>
              <a:rect l="0" t="0" r="0" b="0"/>
              <a:pathLst>
                <a:path w="147400" h="196323">
                  <a:moveTo>
                    <a:pt x="0" y="52643"/>
                  </a:moveTo>
                  <a:lnTo>
                    <a:pt x="17959" y="116070"/>
                  </a:lnTo>
                  <a:lnTo>
                    <a:pt x="39811" y="177837"/>
                  </a:lnTo>
                  <a:lnTo>
                    <a:pt x="51229" y="194463"/>
                  </a:lnTo>
                  <a:lnTo>
                    <a:pt x="54040" y="196322"/>
                  </a:lnTo>
                  <a:lnTo>
                    <a:pt x="54744" y="194053"/>
                  </a:lnTo>
                  <a:lnTo>
                    <a:pt x="54043" y="189030"/>
                  </a:lnTo>
                  <a:lnTo>
                    <a:pt x="25214" y="128015"/>
                  </a:lnTo>
                  <a:lnTo>
                    <a:pt x="7104" y="68331"/>
                  </a:lnTo>
                  <a:lnTo>
                    <a:pt x="9396" y="44407"/>
                  </a:lnTo>
                  <a:lnTo>
                    <a:pt x="13284" y="33114"/>
                  </a:lnTo>
                  <a:lnTo>
                    <a:pt x="26961" y="17447"/>
                  </a:lnTo>
                  <a:lnTo>
                    <a:pt x="35521" y="11632"/>
                  </a:lnTo>
                  <a:lnTo>
                    <a:pt x="69927" y="3447"/>
                  </a:lnTo>
                  <a:lnTo>
                    <a:pt x="127939" y="45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91295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38159" y="1071882"/>
              <a:ext cx="224669" cy="381610"/>
            </a:xfrm>
            <a:custGeom>
              <a:avLst/>
              <a:gdLst/>
              <a:ahLst/>
              <a:cxnLst/>
              <a:rect l="0" t="0" r="0" b="0"/>
              <a:pathLst>
                <a:path w="224669" h="381610">
                  <a:moveTo>
                    <a:pt x="132121" y="86252"/>
                  </a:moveTo>
                  <a:lnTo>
                    <a:pt x="132121" y="63895"/>
                  </a:lnTo>
                  <a:lnTo>
                    <a:pt x="125882" y="46680"/>
                  </a:lnTo>
                  <a:lnTo>
                    <a:pt x="114140" y="31230"/>
                  </a:lnTo>
                  <a:lnTo>
                    <a:pt x="87799" y="10548"/>
                  </a:lnTo>
                  <a:lnTo>
                    <a:pt x="67968" y="743"/>
                  </a:lnTo>
                  <a:lnTo>
                    <a:pt x="57766" y="0"/>
                  </a:lnTo>
                  <a:lnTo>
                    <a:pt x="37073" y="5414"/>
                  </a:lnTo>
                  <a:lnTo>
                    <a:pt x="11282" y="21616"/>
                  </a:lnTo>
                  <a:lnTo>
                    <a:pt x="2375" y="43877"/>
                  </a:lnTo>
                  <a:lnTo>
                    <a:pt x="0" y="58002"/>
                  </a:lnTo>
                  <a:lnTo>
                    <a:pt x="3600" y="83055"/>
                  </a:lnTo>
                  <a:lnTo>
                    <a:pt x="18781" y="113771"/>
                  </a:lnTo>
                  <a:lnTo>
                    <a:pt x="44872" y="145110"/>
                  </a:lnTo>
                  <a:lnTo>
                    <a:pt x="64878" y="153356"/>
                  </a:lnTo>
                  <a:lnTo>
                    <a:pt x="76763" y="155554"/>
                  </a:lnTo>
                  <a:lnTo>
                    <a:pt x="96208" y="151758"/>
                  </a:lnTo>
                  <a:lnTo>
                    <a:pt x="112650" y="141102"/>
                  </a:lnTo>
                  <a:lnTo>
                    <a:pt x="133891" y="115372"/>
                  </a:lnTo>
                  <a:lnTo>
                    <a:pt x="143826" y="95685"/>
                  </a:lnTo>
                  <a:lnTo>
                    <a:pt x="148113" y="92541"/>
                  </a:lnTo>
                  <a:lnTo>
                    <a:pt x="152141" y="93954"/>
                  </a:lnTo>
                  <a:lnTo>
                    <a:pt x="155996" y="98406"/>
                  </a:lnTo>
                  <a:lnTo>
                    <a:pt x="170588" y="147578"/>
                  </a:lnTo>
                  <a:lnTo>
                    <a:pt x="182383" y="193070"/>
                  </a:lnTo>
                  <a:lnTo>
                    <a:pt x="207860" y="255791"/>
                  </a:lnTo>
                  <a:lnTo>
                    <a:pt x="221908" y="315060"/>
                  </a:lnTo>
                  <a:lnTo>
                    <a:pt x="224668" y="347822"/>
                  </a:lnTo>
                  <a:lnTo>
                    <a:pt x="221895" y="360068"/>
                  </a:lnTo>
                  <a:lnTo>
                    <a:pt x="216537" y="369402"/>
                  </a:lnTo>
                  <a:lnTo>
                    <a:pt x="209455" y="376794"/>
                  </a:lnTo>
                  <a:lnTo>
                    <a:pt x="201224" y="380552"/>
                  </a:lnTo>
                  <a:lnTo>
                    <a:pt x="182720" y="381609"/>
                  </a:lnTo>
                  <a:lnTo>
                    <a:pt x="120398" y="369671"/>
                  </a:lnTo>
                  <a:lnTo>
                    <a:pt x="65205" y="361905"/>
                  </a:lnTo>
                  <a:lnTo>
                    <a:pt x="16307" y="359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081191" y="1045978"/>
              <a:ext cx="183887" cy="199586"/>
            </a:xfrm>
            <a:custGeom>
              <a:avLst/>
              <a:gdLst/>
              <a:ahLst/>
              <a:cxnLst/>
              <a:rect l="0" t="0" r="0" b="0"/>
              <a:pathLst>
                <a:path w="183887" h="199586">
                  <a:moveTo>
                    <a:pt x="15431" y="80571"/>
                  </a:moveTo>
                  <a:lnTo>
                    <a:pt x="32199" y="91749"/>
                  </a:lnTo>
                  <a:lnTo>
                    <a:pt x="70572" y="98701"/>
                  </a:lnTo>
                  <a:lnTo>
                    <a:pt x="113397" y="100761"/>
                  </a:lnTo>
                  <a:lnTo>
                    <a:pt x="135400" y="95003"/>
                  </a:lnTo>
                  <a:lnTo>
                    <a:pt x="144543" y="90192"/>
                  </a:lnTo>
                  <a:lnTo>
                    <a:pt x="157821" y="75488"/>
                  </a:lnTo>
                  <a:lnTo>
                    <a:pt x="163000" y="66654"/>
                  </a:lnTo>
                  <a:lnTo>
                    <a:pt x="165635" y="44360"/>
                  </a:lnTo>
                  <a:lnTo>
                    <a:pt x="164700" y="31864"/>
                  </a:lnTo>
                  <a:lnTo>
                    <a:pt x="160567" y="22363"/>
                  </a:lnTo>
                  <a:lnTo>
                    <a:pt x="146616" y="8687"/>
                  </a:lnTo>
                  <a:lnTo>
                    <a:pt x="125598" y="1829"/>
                  </a:lnTo>
                  <a:lnTo>
                    <a:pt x="113442" y="0"/>
                  </a:lnTo>
                  <a:lnTo>
                    <a:pt x="87457" y="4207"/>
                  </a:lnTo>
                  <a:lnTo>
                    <a:pt x="38237" y="25972"/>
                  </a:lnTo>
                  <a:lnTo>
                    <a:pt x="11010" y="45936"/>
                  </a:lnTo>
                  <a:lnTo>
                    <a:pt x="1767" y="69077"/>
                  </a:lnTo>
                  <a:lnTo>
                    <a:pt x="0" y="97689"/>
                  </a:lnTo>
                  <a:lnTo>
                    <a:pt x="12159" y="137765"/>
                  </a:lnTo>
                  <a:lnTo>
                    <a:pt x="44000" y="181097"/>
                  </a:lnTo>
                  <a:lnTo>
                    <a:pt x="70299" y="197444"/>
                  </a:lnTo>
                  <a:lnTo>
                    <a:pt x="93239" y="199585"/>
                  </a:lnTo>
                  <a:lnTo>
                    <a:pt x="156352" y="189570"/>
                  </a:lnTo>
                  <a:lnTo>
                    <a:pt x="183886" y="1858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331795" y="900544"/>
              <a:ext cx="194791" cy="387775"/>
            </a:xfrm>
            <a:custGeom>
              <a:avLst/>
              <a:gdLst/>
              <a:ahLst/>
              <a:cxnLst/>
              <a:rect l="0" t="0" r="0" b="0"/>
              <a:pathLst>
                <a:path w="194791" h="387775">
                  <a:moveTo>
                    <a:pt x="154381" y="257590"/>
                  </a:moveTo>
                  <a:lnTo>
                    <a:pt x="144806" y="233544"/>
                  </a:lnTo>
                  <a:lnTo>
                    <a:pt x="134138" y="219217"/>
                  </a:lnTo>
                  <a:lnTo>
                    <a:pt x="109389" y="203586"/>
                  </a:lnTo>
                  <a:lnTo>
                    <a:pt x="68650" y="197135"/>
                  </a:lnTo>
                  <a:lnTo>
                    <a:pt x="42579" y="201866"/>
                  </a:lnTo>
                  <a:lnTo>
                    <a:pt x="30713" y="206403"/>
                  </a:lnTo>
                  <a:lnTo>
                    <a:pt x="21633" y="214106"/>
                  </a:lnTo>
                  <a:lnTo>
                    <a:pt x="8424" y="235145"/>
                  </a:lnTo>
                  <a:lnTo>
                    <a:pt x="0" y="278886"/>
                  </a:lnTo>
                  <a:lnTo>
                    <a:pt x="3094" y="323302"/>
                  </a:lnTo>
                  <a:lnTo>
                    <a:pt x="11493" y="345677"/>
                  </a:lnTo>
                  <a:lnTo>
                    <a:pt x="17008" y="354919"/>
                  </a:lnTo>
                  <a:lnTo>
                    <a:pt x="32496" y="368308"/>
                  </a:lnTo>
                  <a:lnTo>
                    <a:pt x="71033" y="386435"/>
                  </a:lnTo>
                  <a:lnTo>
                    <a:pt x="91601" y="387774"/>
                  </a:lnTo>
                  <a:lnTo>
                    <a:pt x="101999" y="386494"/>
                  </a:lnTo>
                  <a:lnTo>
                    <a:pt x="119792" y="375712"/>
                  </a:lnTo>
                  <a:lnTo>
                    <a:pt x="150278" y="340194"/>
                  </a:lnTo>
                  <a:lnTo>
                    <a:pt x="177660" y="282573"/>
                  </a:lnTo>
                  <a:lnTo>
                    <a:pt x="190395" y="230937"/>
                  </a:lnTo>
                  <a:lnTo>
                    <a:pt x="194687" y="171704"/>
                  </a:lnTo>
                  <a:lnTo>
                    <a:pt x="194790" y="110870"/>
                  </a:lnTo>
                  <a:lnTo>
                    <a:pt x="187931" y="55280"/>
                  </a:lnTo>
                  <a:lnTo>
                    <a:pt x="181770" y="19496"/>
                  </a:lnTo>
                  <a:lnTo>
                    <a:pt x="176150" y="8784"/>
                  </a:lnTo>
                  <a:lnTo>
                    <a:pt x="168894" y="2812"/>
                  </a:lnTo>
                  <a:lnTo>
                    <a:pt x="160547" y="0"/>
                  </a:lnTo>
                  <a:lnTo>
                    <a:pt x="153812" y="2806"/>
                  </a:lnTo>
                  <a:lnTo>
                    <a:pt x="143210" y="18401"/>
                  </a:lnTo>
                  <a:lnTo>
                    <a:pt x="136253" y="53488"/>
                  </a:lnTo>
                  <a:lnTo>
                    <a:pt x="145162" y="115896"/>
                  </a:lnTo>
                  <a:lnTo>
                    <a:pt x="151650" y="167643"/>
                  </a:lnTo>
                  <a:lnTo>
                    <a:pt x="156691" y="218071"/>
                  </a:lnTo>
                  <a:lnTo>
                    <a:pt x="172233" y="277602"/>
                  </a:lnTo>
                  <a:lnTo>
                    <a:pt x="185966" y="3207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528728" y="1695088"/>
            <a:ext cx="208267" cy="568539"/>
          </a:xfrm>
          <a:custGeom>
            <a:avLst/>
            <a:gdLst/>
            <a:ahLst/>
            <a:cxnLst/>
            <a:rect l="0" t="0" r="0" b="0"/>
            <a:pathLst>
              <a:path w="208267" h="568539">
                <a:moveTo>
                  <a:pt x="197738" y="0"/>
                </a:moveTo>
                <a:lnTo>
                  <a:pt x="143863" y="19128"/>
                </a:lnTo>
                <a:lnTo>
                  <a:pt x="97880" y="49803"/>
                </a:lnTo>
                <a:lnTo>
                  <a:pt x="54017" y="105960"/>
                </a:lnTo>
                <a:lnTo>
                  <a:pt x="21895" y="161135"/>
                </a:lnTo>
                <a:lnTo>
                  <a:pt x="12275" y="200992"/>
                </a:lnTo>
                <a:lnTo>
                  <a:pt x="3436" y="261970"/>
                </a:lnTo>
                <a:lnTo>
                  <a:pt x="0" y="321935"/>
                </a:lnTo>
                <a:lnTo>
                  <a:pt x="12493" y="378840"/>
                </a:lnTo>
                <a:lnTo>
                  <a:pt x="37144" y="435141"/>
                </a:lnTo>
                <a:lnTo>
                  <a:pt x="74626" y="493910"/>
                </a:lnTo>
                <a:lnTo>
                  <a:pt x="114148" y="531180"/>
                </a:lnTo>
                <a:lnTo>
                  <a:pt x="162986" y="558733"/>
                </a:lnTo>
                <a:lnTo>
                  <a:pt x="208266" y="56853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780547" y="1800373"/>
            <a:ext cx="3742548" cy="484311"/>
            <a:chOff x="780547" y="1800373"/>
            <a:chExt cx="3742548" cy="484311"/>
          </a:xfrm>
        </p:grpSpPr>
        <p:sp>
          <p:nvSpPr>
            <p:cNvPr id="78" name="Freeform 77"/>
            <p:cNvSpPr/>
            <p:nvPr/>
          </p:nvSpPr>
          <p:spPr>
            <a:xfrm>
              <a:off x="780547" y="1949967"/>
              <a:ext cx="167018" cy="211446"/>
            </a:xfrm>
            <a:custGeom>
              <a:avLst/>
              <a:gdLst/>
              <a:ahLst/>
              <a:cxnLst/>
              <a:rect l="0" t="0" r="0" b="0"/>
              <a:pathLst>
                <a:path w="167018" h="211446">
                  <a:moveTo>
                    <a:pt x="124903" y="8333"/>
                  </a:moveTo>
                  <a:lnTo>
                    <a:pt x="87425" y="0"/>
                  </a:lnTo>
                  <a:lnTo>
                    <a:pt x="52577" y="1575"/>
                  </a:lnTo>
                  <a:lnTo>
                    <a:pt x="41591" y="3827"/>
                  </a:lnTo>
                  <a:lnTo>
                    <a:pt x="23145" y="15689"/>
                  </a:lnTo>
                  <a:lnTo>
                    <a:pt x="14950" y="23766"/>
                  </a:lnTo>
                  <a:lnTo>
                    <a:pt x="5845" y="45218"/>
                  </a:lnTo>
                  <a:lnTo>
                    <a:pt x="0" y="97117"/>
                  </a:lnTo>
                  <a:lnTo>
                    <a:pt x="10204" y="154945"/>
                  </a:lnTo>
                  <a:lnTo>
                    <a:pt x="17774" y="175270"/>
                  </a:lnTo>
                  <a:lnTo>
                    <a:pt x="28937" y="192102"/>
                  </a:lnTo>
                  <a:lnTo>
                    <a:pt x="47937" y="204262"/>
                  </a:lnTo>
                  <a:lnTo>
                    <a:pt x="59554" y="209142"/>
                  </a:lnTo>
                  <a:lnTo>
                    <a:pt x="84941" y="211445"/>
                  </a:lnTo>
                  <a:lnTo>
                    <a:pt x="110652" y="207400"/>
                  </a:lnTo>
                  <a:lnTo>
                    <a:pt x="167017" y="187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97888" y="1968424"/>
              <a:ext cx="139190" cy="164716"/>
            </a:xfrm>
            <a:custGeom>
              <a:avLst/>
              <a:gdLst/>
              <a:ahLst/>
              <a:cxnLst/>
              <a:rect l="0" t="0" r="0" b="0"/>
              <a:pathLst>
                <a:path w="139190" h="164716">
                  <a:moveTo>
                    <a:pt x="33904" y="84633"/>
                  </a:moveTo>
                  <a:lnTo>
                    <a:pt x="86609" y="65504"/>
                  </a:lnTo>
                  <a:lnTo>
                    <a:pt x="102562" y="54294"/>
                  </a:lnTo>
                  <a:lnTo>
                    <a:pt x="106582" y="46860"/>
                  </a:lnTo>
                  <a:lnTo>
                    <a:pt x="107930" y="29240"/>
                  </a:lnTo>
                  <a:lnTo>
                    <a:pt x="104312" y="20798"/>
                  </a:lnTo>
                  <a:lnTo>
                    <a:pt x="90933" y="5179"/>
                  </a:lnTo>
                  <a:lnTo>
                    <a:pt x="81282" y="1248"/>
                  </a:lnTo>
                  <a:lnTo>
                    <a:pt x="58081" y="0"/>
                  </a:lnTo>
                  <a:lnTo>
                    <a:pt x="24300" y="11463"/>
                  </a:lnTo>
                  <a:lnTo>
                    <a:pt x="8969" y="26376"/>
                  </a:lnTo>
                  <a:lnTo>
                    <a:pt x="3243" y="35267"/>
                  </a:lnTo>
                  <a:lnTo>
                    <a:pt x="0" y="54503"/>
                  </a:lnTo>
                  <a:lnTo>
                    <a:pt x="7450" y="101038"/>
                  </a:lnTo>
                  <a:lnTo>
                    <a:pt x="22426" y="130307"/>
                  </a:lnTo>
                  <a:lnTo>
                    <a:pt x="47271" y="153798"/>
                  </a:lnTo>
                  <a:lnTo>
                    <a:pt x="69871" y="162166"/>
                  </a:lnTo>
                  <a:lnTo>
                    <a:pt x="94343" y="164715"/>
                  </a:lnTo>
                  <a:lnTo>
                    <a:pt x="139189" y="1583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263457" y="1821430"/>
              <a:ext cx="31549" cy="326384"/>
            </a:xfrm>
            <a:custGeom>
              <a:avLst/>
              <a:gdLst/>
              <a:ahLst/>
              <a:cxnLst/>
              <a:rect l="0" t="0" r="0" b="0"/>
              <a:pathLst>
                <a:path w="31549" h="326384">
                  <a:moveTo>
                    <a:pt x="10491" y="0"/>
                  </a:moveTo>
                  <a:lnTo>
                    <a:pt x="3255" y="27556"/>
                  </a:lnTo>
                  <a:lnTo>
                    <a:pt x="613" y="83778"/>
                  </a:lnTo>
                  <a:lnTo>
                    <a:pt x="91" y="145880"/>
                  </a:lnTo>
                  <a:lnTo>
                    <a:pt x="0" y="197121"/>
                  </a:lnTo>
                  <a:lnTo>
                    <a:pt x="8375" y="250027"/>
                  </a:lnTo>
                  <a:lnTo>
                    <a:pt x="26991" y="312112"/>
                  </a:lnTo>
                  <a:lnTo>
                    <a:pt x="31548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421347" y="1831958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8211" y="176886"/>
                  </a:lnTo>
                  <a:lnTo>
                    <a:pt x="20495" y="240311"/>
                  </a:lnTo>
                  <a:lnTo>
                    <a:pt x="29316" y="294339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546713" y="1958300"/>
              <a:ext cx="115432" cy="168457"/>
            </a:xfrm>
            <a:custGeom>
              <a:avLst/>
              <a:gdLst/>
              <a:ahLst/>
              <a:cxnLst/>
              <a:rect l="0" t="0" r="0" b="0"/>
              <a:pathLst>
                <a:path w="115432" h="168457">
                  <a:moveTo>
                    <a:pt x="85204" y="0"/>
                  </a:moveTo>
                  <a:lnTo>
                    <a:pt x="41241" y="20243"/>
                  </a:lnTo>
                  <a:lnTo>
                    <a:pt x="16546" y="44993"/>
                  </a:lnTo>
                  <a:lnTo>
                    <a:pt x="0" y="74553"/>
                  </a:lnTo>
                  <a:lnTo>
                    <a:pt x="325" y="82457"/>
                  </a:lnTo>
                  <a:lnTo>
                    <a:pt x="4051" y="88896"/>
                  </a:lnTo>
                  <a:lnTo>
                    <a:pt x="10045" y="94359"/>
                  </a:lnTo>
                  <a:lnTo>
                    <a:pt x="29183" y="100429"/>
                  </a:lnTo>
                  <a:lnTo>
                    <a:pt x="84759" y="113051"/>
                  </a:lnTo>
                  <a:lnTo>
                    <a:pt x="106063" y="119655"/>
                  </a:lnTo>
                  <a:lnTo>
                    <a:pt x="111978" y="125393"/>
                  </a:lnTo>
                  <a:lnTo>
                    <a:pt x="114752" y="132729"/>
                  </a:lnTo>
                  <a:lnTo>
                    <a:pt x="115431" y="141128"/>
                  </a:lnTo>
                  <a:lnTo>
                    <a:pt x="112374" y="147898"/>
                  </a:lnTo>
                  <a:lnTo>
                    <a:pt x="99619" y="158539"/>
                  </a:lnTo>
                  <a:lnTo>
                    <a:pt x="4309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89844" y="2105699"/>
              <a:ext cx="29256" cy="136872"/>
            </a:xfrm>
            <a:custGeom>
              <a:avLst/>
              <a:gdLst/>
              <a:ahLst/>
              <a:cxnLst/>
              <a:rect l="0" t="0" r="0" b="0"/>
              <a:pathLst>
                <a:path w="29256" h="136872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23719" y="75277"/>
                  </a:lnTo>
                  <a:lnTo>
                    <a:pt x="29255" y="111342"/>
                  </a:lnTo>
                  <a:lnTo>
                    <a:pt x="27430" y="12552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74114" y="1800373"/>
              <a:ext cx="181378" cy="327312"/>
            </a:xfrm>
            <a:custGeom>
              <a:avLst/>
              <a:gdLst/>
              <a:ahLst/>
              <a:cxnLst/>
              <a:rect l="0" t="0" r="0" b="0"/>
              <a:pathLst>
                <a:path w="181378" h="327312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2" y="172240"/>
                  </a:lnTo>
                  <a:lnTo>
                    <a:pt x="13455" y="230988"/>
                  </a:lnTo>
                  <a:lnTo>
                    <a:pt x="19555" y="287652"/>
                  </a:lnTo>
                  <a:lnTo>
                    <a:pt x="15022" y="324266"/>
                  </a:lnTo>
                  <a:lnTo>
                    <a:pt x="13524" y="327311"/>
                  </a:lnTo>
                  <a:lnTo>
                    <a:pt x="12525" y="324662"/>
                  </a:lnTo>
                  <a:lnTo>
                    <a:pt x="11961" y="275420"/>
                  </a:lnTo>
                  <a:lnTo>
                    <a:pt x="20181" y="243823"/>
                  </a:lnTo>
                  <a:lnTo>
                    <a:pt x="30806" y="226909"/>
                  </a:lnTo>
                  <a:lnTo>
                    <a:pt x="55531" y="204232"/>
                  </a:lnTo>
                  <a:lnTo>
                    <a:pt x="78102" y="196055"/>
                  </a:lnTo>
                  <a:lnTo>
                    <a:pt x="90673" y="193874"/>
                  </a:lnTo>
                  <a:lnTo>
                    <a:pt x="113998" y="197690"/>
                  </a:lnTo>
                  <a:lnTo>
                    <a:pt x="157569" y="219204"/>
                  </a:lnTo>
                  <a:lnTo>
                    <a:pt x="172586" y="235464"/>
                  </a:lnTo>
                  <a:lnTo>
                    <a:pt x="178228" y="244713"/>
                  </a:lnTo>
                  <a:lnTo>
                    <a:pt x="181377" y="267469"/>
                  </a:lnTo>
                  <a:lnTo>
                    <a:pt x="180580" y="280088"/>
                  </a:lnTo>
                  <a:lnTo>
                    <a:pt x="176538" y="289670"/>
                  </a:lnTo>
                  <a:lnTo>
                    <a:pt x="162689" y="303437"/>
                  </a:lnTo>
                  <a:lnTo>
                    <a:pt x="135162" y="317765"/>
                  </a:lnTo>
                  <a:lnTo>
                    <a:pt x="115054" y="319433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55904" y="2010231"/>
              <a:ext cx="181464" cy="120466"/>
            </a:xfrm>
            <a:custGeom>
              <a:avLst/>
              <a:gdLst/>
              <a:ahLst/>
              <a:cxnLst/>
              <a:rect l="0" t="0" r="0" b="0"/>
              <a:pathLst>
                <a:path w="181464" h="120466">
                  <a:moveTo>
                    <a:pt x="118293" y="42826"/>
                  </a:moveTo>
                  <a:lnTo>
                    <a:pt x="100312" y="18779"/>
                  </a:lnTo>
                  <a:lnTo>
                    <a:pt x="83395" y="4452"/>
                  </a:lnTo>
                  <a:lnTo>
                    <a:pt x="73970" y="866"/>
                  </a:lnTo>
                  <a:lnTo>
                    <a:pt x="54140" y="0"/>
                  </a:lnTo>
                  <a:lnTo>
                    <a:pt x="23245" y="11679"/>
                  </a:lnTo>
                  <a:lnTo>
                    <a:pt x="8589" y="26643"/>
                  </a:lnTo>
                  <a:lnTo>
                    <a:pt x="3043" y="35547"/>
                  </a:lnTo>
                  <a:lnTo>
                    <a:pt x="0" y="57918"/>
                  </a:lnTo>
                  <a:lnTo>
                    <a:pt x="7579" y="104818"/>
                  </a:lnTo>
                  <a:lnTo>
                    <a:pt x="14068" y="112230"/>
                  </a:lnTo>
                  <a:lnTo>
                    <a:pt x="33756" y="120465"/>
                  </a:lnTo>
                  <a:lnTo>
                    <a:pt x="43217" y="120322"/>
                  </a:lnTo>
                  <a:lnTo>
                    <a:pt x="59969" y="113923"/>
                  </a:lnTo>
                  <a:lnTo>
                    <a:pt x="65372" y="106602"/>
                  </a:lnTo>
                  <a:lnTo>
                    <a:pt x="71376" y="85988"/>
                  </a:lnTo>
                  <a:lnTo>
                    <a:pt x="75316" y="80959"/>
                  </a:lnTo>
                  <a:lnTo>
                    <a:pt x="80283" y="79947"/>
                  </a:lnTo>
                  <a:lnTo>
                    <a:pt x="85934" y="81611"/>
                  </a:lnTo>
                  <a:lnTo>
                    <a:pt x="131141" y="108367"/>
                  </a:lnTo>
                  <a:lnTo>
                    <a:pt x="181463" y="116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43493" y="2010943"/>
              <a:ext cx="120217" cy="128764"/>
            </a:xfrm>
            <a:custGeom>
              <a:avLst/>
              <a:gdLst/>
              <a:ahLst/>
              <a:cxnLst/>
              <a:rect l="0" t="0" r="0" b="0"/>
              <a:pathLst>
                <a:path w="120217" h="128764">
                  <a:moveTo>
                    <a:pt x="67574" y="0"/>
                  </a:moveTo>
                  <a:lnTo>
                    <a:pt x="45217" y="0"/>
                  </a:lnTo>
                  <a:lnTo>
                    <a:pt x="14546" y="11178"/>
                  </a:lnTo>
                  <a:lnTo>
                    <a:pt x="7656" y="19150"/>
                  </a:lnTo>
                  <a:lnTo>
                    <a:pt x="0" y="40487"/>
                  </a:lnTo>
                  <a:lnTo>
                    <a:pt x="1278" y="73217"/>
                  </a:lnTo>
                  <a:lnTo>
                    <a:pt x="14656" y="105142"/>
                  </a:lnTo>
                  <a:lnTo>
                    <a:pt x="33136" y="120039"/>
                  </a:lnTo>
                  <a:lnTo>
                    <a:pt x="44615" y="125649"/>
                  </a:lnTo>
                  <a:lnTo>
                    <a:pt x="66729" y="128763"/>
                  </a:lnTo>
                  <a:lnTo>
                    <a:pt x="95790" y="123940"/>
                  </a:lnTo>
                  <a:lnTo>
                    <a:pt x="120216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50133" y="1863544"/>
              <a:ext cx="29391" cy="252684"/>
            </a:xfrm>
            <a:custGeom>
              <a:avLst/>
              <a:gdLst/>
              <a:ahLst/>
              <a:cxnLst/>
              <a:rect l="0" t="0" r="0" b="0"/>
              <a:pathLst>
                <a:path w="29391" h="252684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15305" y="195624"/>
                  </a:lnTo>
                  <a:lnTo>
                    <a:pt x="18978" y="233697"/>
                  </a:lnTo>
                  <a:lnTo>
                    <a:pt x="29390" y="252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05823" y="196882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5" y="8333"/>
                  </a:lnTo>
                  <a:lnTo>
                    <a:pt x="95023" y="10095"/>
                  </a:lnTo>
                  <a:lnTo>
                    <a:pt x="33007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12445" y="1981306"/>
              <a:ext cx="98706" cy="116347"/>
            </a:xfrm>
            <a:custGeom>
              <a:avLst/>
              <a:gdLst/>
              <a:ahLst/>
              <a:cxnLst/>
              <a:rect l="0" t="0" r="0" b="0"/>
              <a:pathLst>
                <a:path w="98706" h="116347">
                  <a:moveTo>
                    <a:pt x="3948" y="71751"/>
                  </a:moveTo>
                  <a:lnTo>
                    <a:pt x="56654" y="52622"/>
                  </a:lnTo>
                  <a:lnTo>
                    <a:pt x="72607" y="41412"/>
                  </a:lnTo>
                  <a:lnTo>
                    <a:pt x="76627" y="32808"/>
                  </a:lnTo>
                  <a:lnTo>
                    <a:pt x="77974" y="10769"/>
                  </a:lnTo>
                  <a:lnTo>
                    <a:pt x="73186" y="4190"/>
                  </a:lnTo>
                  <a:lnTo>
                    <a:pt x="65315" y="974"/>
                  </a:lnTo>
                  <a:lnTo>
                    <a:pt x="55387" y="0"/>
                  </a:lnTo>
                  <a:lnTo>
                    <a:pt x="38119" y="5156"/>
                  </a:lnTo>
                  <a:lnTo>
                    <a:pt x="30238" y="9807"/>
                  </a:lnTo>
                  <a:lnTo>
                    <a:pt x="18362" y="24333"/>
                  </a:lnTo>
                  <a:lnTo>
                    <a:pt x="1206" y="62254"/>
                  </a:lnTo>
                  <a:lnTo>
                    <a:pt x="0" y="82738"/>
                  </a:lnTo>
                  <a:lnTo>
                    <a:pt x="1316" y="93113"/>
                  </a:lnTo>
                  <a:lnTo>
                    <a:pt x="6873" y="101200"/>
                  </a:lnTo>
                  <a:lnTo>
                    <a:pt x="25526" y="113305"/>
                  </a:lnTo>
                  <a:lnTo>
                    <a:pt x="49413" y="116346"/>
                  </a:lnTo>
                  <a:lnTo>
                    <a:pt x="98705" y="113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05906" y="1989886"/>
              <a:ext cx="41478" cy="121517"/>
            </a:xfrm>
            <a:custGeom>
              <a:avLst/>
              <a:gdLst/>
              <a:ahLst/>
              <a:cxnLst/>
              <a:rect l="0" t="0" r="0" b="0"/>
              <a:pathLst>
                <a:path w="41478" h="121517">
                  <a:moveTo>
                    <a:pt x="0" y="42114"/>
                  </a:moveTo>
                  <a:lnTo>
                    <a:pt x="20244" y="86076"/>
                  </a:lnTo>
                  <a:lnTo>
                    <a:pt x="41477" y="120858"/>
                  </a:lnTo>
                  <a:lnTo>
                    <a:pt x="40520" y="121516"/>
                  </a:lnTo>
                  <a:lnTo>
                    <a:pt x="37542" y="119615"/>
                  </a:lnTo>
                  <a:lnTo>
                    <a:pt x="11865" y="63119"/>
                  </a:lnTo>
                  <a:lnTo>
                    <a:pt x="8393" y="42091"/>
                  </a:lnTo>
                  <a:lnTo>
                    <a:pt x="9105" y="31570"/>
                  </a:lnTo>
                  <a:lnTo>
                    <a:pt x="11919" y="23386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84891" y="2042528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4939" y="16768"/>
                  </a:lnTo>
                  <a:lnTo>
                    <a:pt x="5315" y="34358"/>
                  </a:lnTo>
                  <a:lnTo>
                    <a:pt x="7041" y="5153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63834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14116" y="2016797"/>
              <a:ext cx="144517" cy="109960"/>
            </a:xfrm>
            <a:custGeom>
              <a:avLst/>
              <a:gdLst/>
              <a:ahLst/>
              <a:cxnLst/>
              <a:rect l="0" t="0" r="0" b="0"/>
              <a:pathLst>
                <a:path w="144517" h="109960">
                  <a:moveTo>
                    <a:pt x="81345" y="36260"/>
                  </a:moveTo>
                  <a:lnTo>
                    <a:pt x="75756" y="13903"/>
                  </a:lnTo>
                  <a:lnTo>
                    <a:pt x="69430" y="7317"/>
                  </a:lnTo>
                  <a:lnTo>
                    <a:pt x="49923" y="0"/>
                  </a:lnTo>
                  <a:lnTo>
                    <a:pt x="40510" y="388"/>
                  </a:lnTo>
                  <a:lnTo>
                    <a:pt x="23812" y="7059"/>
                  </a:lnTo>
                  <a:lnTo>
                    <a:pt x="11711" y="20942"/>
                  </a:lnTo>
                  <a:lnTo>
                    <a:pt x="3603" y="39980"/>
                  </a:lnTo>
                  <a:lnTo>
                    <a:pt x="0" y="64039"/>
                  </a:lnTo>
                  <a:lnTo>
                    <a:pt x="4637" y="84091"/>
                  </a:lnTo>
                  <a:lnTo>
                    <a:pt x="9149" y="92714"/>
                  </a:lnTo>
                  <a:lnTo>
                    <a:pt x="16837" y="98462"/>
                  </a:lnTo>
                  <a:lnTo>
                    <a:pt x="37857" y="104849"/>
                  </a:lnTo>
                  <a:lnTo>
                    <a:pt x="47673" y="104213"/>
                  </a:lnTo>
                  <a:lnTo>
                    <a:pt x="64820" y="97267"/>
                  </a:lnTo>
                  <a:lnTo>
                    <a:pt x="87627" y="80202"/>
                  </a:lnTo>
                  <a:lnTo>
                    <a:pt x="103613" y="54739"/>
                  </a:lnTo>
                  <a:lnTo>
                    <a:pt x="107889" y="52089"/>
                  </a:lnTo>
                  <a:lnTo>
                    <a:pt x="111909" y="53831"/>
                  </a:lnTo>
                  <a:lnTo>
                    <a:pt x="119495" y="65126"/>
                  </a:lnTo>
                  <a:lnTo>
                    <a:pt x="144516" y="1099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42860" y="2116227"/>
              <a:ext cx="61956" cy="105287"/>
            </a:xfrm>
            <a:custGeom>
              <a:avLst/>
              <a:gdLst/>
              <a:ahLst/>
              <a:cxnLst/>
              <a:rect l="0" t="0" r="0" b="0"/>
              <a:pathLst>
                <a:path w="61956" h="105287">
                  <a:moveTo>
                    <a:pt x="0" y="0"/>
                  </a:moveTo>
                  <a:lnTo>
                    <a:pt x="38373" y="29309"/>
                  </a:lnTo>
                  <a:lnTo>
                    <a:pt x="59593" y="55088"/>
                  </a:lnTo>
                  <a:lnTo>
                    <a:pt x="61955" y="64802"/>
                  </a:lnTo>
                  <a:lnTo>
                    <a:pt x="58341" y="84953"/>
                  </a:lnTo>
                  <a:lnTo>
                    <a:pt x="52055" y="96249"/>
                  </a:lnTo>
                  <a:lnTo>
                    <a:pt x="42114" y="105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14554" y="1999831"/>
              <a:ext cx="133633" cy="133321"/>
            </a:xfrm>
            <a:custGeom>
              <a:avLst/>
              <a:gdLst/>
              <a:ahLst/>
              <a:cxnLst/>
              <a:rect l="0" t="0" r="0" b="0"/>
              <a:pathLst>
                <a:path w="133633" h="133321">
                  <a:moveTo>
                    <a:pt x="17819" y="53226"/>
                  </a:moveTo>
                  <a:lnTo>
                    <a:pt x="60510" y="50106"/>
                  </a:lnTo>
                  <a:lnTo>
                    <a:pt x="70846" y="47636"/>
                  </a:lnTo>
                  <a:lnTo>
                    <a:pt x="78907" y="42480"/>
                  </a:lnTo>
                  <a:lnTo>
                    <a:pt x="90982" y="27393"/>
                  </a:lnTo>
                  <a:lnTo>
                    <a:pt x="91161" y="19626"/>
                  </a:lnTo>
                  <a:lnTo>
                    <a:pt x="87770" y="12109"/>
                  </a:lnTo>
                  <a:lnTo>
                    <a:pt x="82001" y="4757"/>
                  </a:lnTo>
                  <a:lnTo>
                    <a:pt x="74645" y="1026"/>
                  </a:lnTo>
                  <a:lnTo>
                    <a:pt x="57113" y="0"/>
                  </a:lnTo>
                  <a:lnTo>
                    <a:pt x="27512" y="11589"/>
                  </a:lnTo>
                  <a:lnTo>
                    <a:pt x="13158" y="26531"/>
                  </a:lnTo>
                  <a:lnTo>
                    <a:pt x="4049" y="46041"/>
                  </a:lnTo>
                  <a:lnTo>
                    <a:pt x="0" y="70310"/>
                  </a:lnTo>
                  <a:lnTo>
                    <a:pt x="4440" y="90454"/>
                  </a:lnTo>
                  <a:lnTo>
                    <a:pt x="26354" y="122451"/>
                  </a:lnTo>
                  <a:lnTo>
                    <a:pt x="45789" y="130786"/>
                  </a:lnTo>
                  <a:lnTo>
                    <a:pt x="68855" y="133320"/>
                  </a:lnTo>
                  <a:lnTo>
                    <a:pt x="109138" y="128535"/>
                  </a:lnTo>
                  <a:lnTo>
                    <a:pt x="133632" y="1269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53471" y="1874072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47997"/>
                  </a:lnTo>
                  <a:lnTo>
                    <a:pt x="21331" y="197099"/>
                  </a:lnTo>
                  <a:lnTo>
                    <a:pt x="37471" y="259099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00829" y="1952711"/>
              <a:ext cx="157928" cy="5590"/>
            </a:xfrm>
            <a:custGeom>
              <a:avLst/>
              <a:gdLst/>
              <a:ahLst/>
              <a:cxnLst/>
              <a:rect l="0" t="0" r="0" b="0"/>
              <a:pathLst>
                <a:path w="157928" h="5590">
                  <a:moveTo>
                    <a:pt x="157927" y="5589"/>
                  </a:moveTo>
                  <a:lnTo>
                    <a:pt x="141160" y="0"/>
                  </a:lnTo>
                  <a:lnTo>
                    <a:pt x="82482" y="4044"/>
                  </a:lnTo>
                  <a:lnTo>
                    <a:pt x="27731" y="528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97871" y="2021471"/>
              <a:ext cx="108285" cy="129638"/>
            </a:xfrm>
            <a:custGeom>
              <a:avLst/>
              <a:gdLst/>
              <a:ahLst/>
              <a:cxnLst/>
              <a:rect l="0" t="0" r="0" b="0"/>
              <a:pathLst>
                <a:path w="108285" h="129638">
                  <a:moveTo>
                    <a:pt x="76699" y="0"/>
                  </a:moveTo>
                  <a:lnTo>
                    <a:pt x="54342" y="0"/>
                  </a:lnTo>
                  <a:lnTo>
                    <a:pt x="37127" y="6239"/>
                  </a:lnTo>
                  <a:lnTo>
                    <a:pt x="29260" y="11178"/>
                  </a:lnTo>
                  <a:lnTo>
                    <a:pt x="17400" y="26025"/>
                  </a:lnTo>
                  <a:lnTo>
                    <a:pt x="255" y="64152"/>
                  </a:lnTo>
                  <a:lnTo>
                    <a:pt x="0" y="73184"/>
                  </a:lnTo>
                  <a:lnTo>
                    <a:pt x="5956" y="89458"/>
                  </a:lnTo>
                  <a:lnTo>
                    <a:pt x="22462" y="111774"/>
                  </a:lnTo>
                  <a:lnTo>
                    <a:pt x="47760" y="127615"/>
                  </a:lnTo>
                  <a:lnTo>
                    <a:pt x="67346" y="129637"/>
                  </a:lnTo>
                  <a:lnTo>
                    <a:pt x="10828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11440" y="21372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327212" y="1863544"/>
              <a:ext cx="195883" cy="421140"/>
            </a:xfrm>
            <a:custGeom>
              <a:avLst/>
              <a:gdLst/>
              <a:ahLst/>
              <a:cxnLst/>
              <a:rect l="0" t="0" r="0" b="0"/>
              <a:pathLst>
                <a:path w="195883" h="421140">
                  <a:moveTo>
                    <a:pt x="0" y="0"/>
                  </a:moveTo>
                  <a:lnTo>
                    <a:pt x="58563" y="49498"/>
                  </a:lnTo>
                  <a:lnTo>
                    <a:pt x="115771" y="105299"/>
                  </a:lnTo>
                  <a:lnTo>
                    <a:pt x="157924" y="153639"/>
                  </a:lnTo>
                  <a:lnTo>
                    <a:pt x="186003" y="204783"/>
                  </a:lnTo>
                  <a:lnTo>
                    <a:pt x="195882" y="251619"/>
                  </a:lnTo>
                  <a:lnTo>
                    <a:pt x="190814" y="310272"/>
                  </a:lnTo>
                  <a:lnTo>
                    <a:pt x="175429" y="356866"/>
                  </a:lnTo>
                  <a:lnTo>
                    <a:pt x="161027" y="378535"/>
                  </a:lnTo>
                  <a:lnTo>
                    <a:pt x="115814" y="42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048650" y="1631917"/>
            <a:ext cx="4529262" cy="800166"/>
            <a:chOff x="5048650" y="1631917"/>
            <a:chExt cx="4529262" cy="800166"/>
          </a:xfrm>
        </p:grpSpPr>
        <p:sp>
          <p:nvSpPr>
            <p:cNvPr id="102" name="Freeform 101"/>
            <p:cNvSpPr/>
            <p:nvPr/>
          </p:nvSpPr>
          <p:spPr>
            <a:xfrm>
              <a:off x="5048650" y="1631917"/>
              <a:ext cx="282756" cy="554700"/>
            </a:xfrm>
            <a:custGeom>
              <a:avLst/>
              <a:gdLst/>
              <a:ahLst/>
              <a:cxnLst/>
              <a:rect l="0" t="0" r="0" b="0"/>
              <a:pathLst>
                <a:path w="282756" h="554700">
                  <a:moveTo>
                    <a:pt x="5029" y="0"/>
                  </a:moveTo>
                  <a:lnTo>
                    <a:pt x="5029" y="58617"/>
                  </a:lnTo>
                  <a:lnTo>
                    <a:pt x="12264" y="121196"/>
                  </a:lnTo>
                  <a:lnTo>
                    <a:pt x="18026" y="183644"/>
                  </a:lnTo>
                  <a:lnTo>
                    <a:pt x="21334" y="210301"/>
                  </a:lnTo>
                  <a:lnTo>
                    <a:pt x="17789" y="259363"/>
                  </a:lnTo>
                  <a:lnTo>
                    <a:pt x="17388" y="314324"/>
                  </a:lnTo>
                  <a:lnTo>
                    <a:pt x="20901" y="372354"/>
                  </a:lnTo>
                  <a:lnTo>
                    <a:pt x="17141" y="422282"/>
                  </a:lnTo>
                  <a:lnTo>
                    <a:pt x="12907" y="471001"/>
                  </a:lnTo>
                  <a:lnTo>
                    <a:pt x="995" y="523795"/>
                  </a:lnTo>
                  <a:lnTo>
                    <a:pt x="0" y="525842"/>
                  </a:lnTo>
                  <a:lnTo>
                    <a:pt x="5603" y="463539"/>
                  </a:lnTo>
                  <a:lnTo>
                    <a:pt x="16364" y="401872"/>
                  </a:lnTo>
                  <a:lnTo>
                    <a:pt x="24104" y="375142"/>
                  </a:lnTo>
                  <a:lnTo>
                    <a:pt x="35343" y="355462"/>
                  </a:lnTo>
                  <a:lnTo>
                    <a:pt x="60414" y="331230"/>
                  </a:lnTo>
                  <a:lnTo>
                    <a:pt x="95658" y="314821"/>
                  </a:lnTo>
                  <a:lnTo>
                    <a:pt x="119008" y="312666"/>
                  </a:lnTo>
                  <a:lnTo>
                    <a:pt x="168183" y="320814"/>
                  </a:lnTo>
                  <a:lnTo>
                    <a:pt x="203499" y="335911"/>
                  </a:lnTo>
                  <a:lnTo>
                    <a:pt x="253449" y="375737"/>
                  </a:lnTo>
                  <a:lnTo>
                    <a:pt x="269447" y="402228"/>
                  </a:lnTo>
                  <a:lnTo>
                    <a:pt x="281596" y="432304"/>
                  </a:lnTo>
                  <a:lnTo>
                    <a:pt x="282755" y="453007"/>
                  </a:lnTo>
                  <a:lnTo>
                    <a:pt x="273968" y="494895"/>
                  </a:lnTo>
                  <a:lnTo>
                    <a:pt x="258759" y="526441"/>
                  </a:lnTo>
                  <a:lnTo>
                    <a:pt x="242970" y="541250"/>
                  </a:lnTo>
                  <a:lnTo>
                    <a:pt x="233846" y="546837"/>
                  </a:lnTo>
                  <a:lnTo>
                    <a:pt x="193059" y="554699"/>
                  </a:lnTo>
                  <a:lnTo>
                    <a:pt x="135280" y="548951"/>
                  </a:lnTo>
                  <a:lnTo>
                    <a:pt x="81927" y="536550"/>
                  </a:lnTo>
                  <a:lnTo>
                    <a:pt x="26085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01119" y="2000414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42661" y="60873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69533" y="1958300"/>
              <a:ext cx="210571" cy="473783"/>
            </a:xfrm>
            <a:custGeom>
              <a:avLst/>
              <a:gdLst/>
              <a:ahLst/>
              <a:cxnLst/>
              <a:rect l="0" t="0" r="0" b="0"/>
              <a:pathLst>
                <a:path w="210571" h="473783">
                  <a:moveTo>
                    <a:pt x="210570" y="0"/>
                  </a:moveTo>
                  <a:lnTo>
                    <a:pt x="194929" y="17981"/>
                  </a:lnTo>
                  <a:lnTo>
                    <a:pt x="170137" y="75331"/>
                  </a:lnTo>
                  <a:lnTo>
                    <a:pt x="150764" y="126924"/>
                  </a:lnTo>
                  <a:lnTo>
                    <a:pt x="125621" y="184775"/>
                  </a:lnTo>
                  <a:lnTo>
                    <a:pt x="99558" y="241532"/>
                  </a:lnTo>
                  <a:lnTo>
                    <a:pt x="80889" y="294716"/>
                  </a:lnTo>
                  <a:lnTo>
                    <a:pt x="59677" y="357962"/>
                  </a:lnTo>
                  <a:lnTo>
                    <a:pt x="29986" y="41455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64414" y="181090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75939"/>
                  </a:lnTo>
                  <a:lnTo>
                    <a:pt x="19996" y="236138"/>
                  </a:lnTo>
                  <a:lnTo>
                    <a:pt x="20848" y="297422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906487" y="1937243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62635" y="3119"/>
                  </a:lnTo>
                  <a:lnTo>
                    <a:pt x="209806" y="9065"/>
                  </a:lnTo>
                  <a:lnTo>
                    <a:pt x="160171" y="15684"/>
                  </a:lnTo>
                  <a:lnTo>
                    <a:pt x="106638" y="28401"/>
                  </a:lnTo>
                  <a:lnTo>
                    <a:pt x="52217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53927" y="1716145"/>
              <a:ext cx="390560" cy="422823"/>
            </a:xfrm>
            <a:custGeom>
              <a:avLst/>
              <a:gdLst/>
              <a:ahLst/>
              <a:cxnLst/>
              <a:rect l="0" t="0" r="0" b="0"/>
              <a:pathLst>
                <a:path w="390560" h="422823">
                  <a:moveTo>
                    <a:pt x="0" y="0"/>
                  </a:moveTo>
                  <a:lnTo>
                    <a:pt x="0" y="58617"/>
                  </a:lnTo>
                  <a:lnTo>
                    <a:pt x="1170" y="118856"/>
                  </a:lnTo>
                  <a:lnTo>
                    <a:pt x="8334" y="173216"/>
                  </a:lnTo>
                  <a:lnTo>
                    <a:pt x="15685" y="228407"/>
                  </a:lnTo>
                  <a:lnTo>
                    <a:pt x="19466" y="279026"/>
                  </a:lnTo>
                  <a:lnTo>
                    <a:pt x="20586" y="332888"/>
                  </a:lnTo>
                  <a:lnTo>
                    <a:pt x="19795" y="393915"/>
                  </a:lnTo>
                  <a:lnTo>
                    <a:pt x="15427" y="418399"/>
                  </a:lnTo>
                  <a:lnTo>
                    <a:pt x="12624" y="422822"/>
                  </a:lnTo>
                  <a:lnTo>
                    <a:pt x="9586" y="422261"/>
                  </a:lnTo>
                  <a:lnTo>
                    <a:pt x="6391" y="418378"/>
                  </a:lnTo>
                  <a:lnTo>
                    <a:pt x="1893" y="384966"/>
                  </a:lnTo>
                  <a:lnTo>
                    <a:pt x="8583" y="324046"/>
                  </a:lnTo>
                  <a:lnTo>
                    <a:pt x="12004" y="298438"/>
                  </a:lnTo>
                  <a:lnTo>
                    <a:pt x="27083" y="265460"/>
                  </a:lnTo>
                  <a:lnTo>
                    <a:pt x="39723" y="248224"/>
                  </a:lnTo>
                  <a:lnTo>
                    <a:pt x="65582" y="230955"/>
                  </a:lnTo>
                  <a:lnTo>
                    <a:pt x="88419" y="228599"/>
                  </a:lnTo>
                  <a:lnTo>
                    <a:pt x="101061" y="229608"/>
                  </a:lnTo>
                  <a:lnTo>
                    <a:pt x="121345" y="240088"/>
                  </a:lnTo>
                  <a:lnTo>
                    <a:pt x="130030" y="247796"/>
                  </a:lnTo>
                  <a:lnTo>
                    <a:pt x="147842" y="281001"/>
                  </a:lnTo>
                  <a:lnTo>
                    <a:pt x="168052" y="339601"/>
                  </a:lnTo>
                  <a:lnTo>
                    <a:pt x="176825" y="393595"/>
                  </a:lnTo>
                  <a:lnTo>
                    <a:pt x="179884" y="399267"/>
                  </a:lnTo>
                  <a:lnTo>
                    <a:pt x="184264" y="399539"/>
                  </a:lnTo>
                  <a:lnTo>
                    <a:pt x="189523" y="396211"/>
                  </a:lnTo>
                  <a:lnTo>
                    <a:pt x="198487" y="383154"/>
                  </a:lnTo>
                  <a:lnTo>
                    <a:pt x="213229" y="359192"/>
                  </a:lnTo>
                  <a:lnTo>
                    <a:pt x="244761" y="330134"/>
                  </a:lnTo>
                  <a:lnTo>
                    <a:pt x="303474" y="297949"/>
                  </a:lnTo>
                  <a:lnTo>
                    <a:pt x="333244" y="282083"/>
                  </a:lnTo>
                  <a:lnTo>
                    <a:pt x="377590" y="247716"/>
                  </a:lnTo>
                  <a:lnTo>
                    <a:pt x="389307" y="229419"/>
                  </a:lnTo>
                  <a:lnTo>
                    <a:pt x="390559" y="220796"/>
                  </a:lnTo>
                  <a:lnTo>
                    <a:pt x="389055" y="212708"/>
                  </a:lnTo>
                  <a:lnTo>
                    <a:pt x="385711" y="204976"/>
                  </a:lnTo>
                  <a:lnTo>
                    <a:pt x="372639" y="193266"/>
                  </a:lnTo>
                  <a:lnTo>
                    <a:pt x="364239" y="188505"/>
                  </a:lnTo>
                  <a:lnTo>
                    <a:pt x="345549" y="186335"/>
                  </a:lnTo>
                  <a:lnTo>
                    <a:pt x="304953" y="194474"/>
                  </a:lnTo>
                  <a:lnTo>
                    <a:pt x="287223" y="206925"/>
                  </a:lnTo>
                  <a:lnTo>
                    <a:pt x="235309" y="265079"/>
                  </a:lnTo>
                  <a:lnTo>
                    <a:pt x="207692" y="326547"/>
                  </a:lnTo>
                  <a:lnTo>
                    <a:pt x="207898" y="363606"/>
                  </a:lnTo>
                  <a:lnTo>
                    <a:pt x="215621" y="384261"/>
                  </a:lnTo>
                  <a:lnTo>
                    <a:pt x="220957" y="393044"/>
                  </a:lnTo>
                  <a:lnTo>
                    <a:pt x="236244" y="405923"/>
                  </a:lnTo>
                  <a:lnTo>
                    <a:pt x="245234" y="410995"/>
                  </a:lnTo>
                  <a:lnTo>
                    <a:pt x="264580" y="413511"/>
                  </a:lnTo>
                  <a:lnTo>
                    <a:pt x="322101" y="402587"/>
                  </a:lnTo>
                  <a:lnTo>
                    <a:pt x="35796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945841" y="1830759"/>
              <a:ext cx="288942" cy="281187"/>
            </a:xfrm>
            <a:custGeom>
              <a:avLst/>
              <a:gdLst/>
              <a:ahLst/>
              <a:cxnLst/>
              <a:rect l="0" t="0" r="0" b="0"/>
              <a:pathLst>
                <a:path w="288942" h="281187">
                  <a:moveTo>
                    <a:pt x="203008" y="32785"/>
                  </a:moveTo>
                  <a:lnTo>
                    <a:pt x="197419" y="16017"/>
                  </a:lnTo>
                  <a:lnTo>
                    <a:pt x="189924" y="9908"/>
                  </a:lnTo>
                  <a:lnTo>
                    <a:pt x="165998" y="0"/>
                  </a:lnTo>
                  <a:lnTo>
                    <a:pt x="138987" y="1056"/>
                  </a:lnTo>
                  <a:lnTo>
                    <a:pt x="77941" y="18728"/>
                  </a:lnTo>
                  <a:lnTo>
                    <a:pt x="46629" y="30439"/>
                  </a:lnTo>
                  <a:lnTo>
                    <a:pt x="29782" y="41881"/>
                  </a:lnTo>
                  <a:lnTo>
                    <a:pt x="17614" y="57884"/>
                  </a:lnTo>
                  <a:lnTo>
                    <a:pt x="271" y="96754"/>
                  </a:lnTo>
                  <a:lnTo>
                    <a:pt x="0" y="105847"/>
                  </a:lnTo>
                  <a:lnTo>
                    <a:pt x="5938" y="122188"/>
                  </a:lnTo>
                  <a:lnTo>
                    <a:pt x="13137" y="127482"/>
                  </a:lnTo>
                  <a:lnTo>
                    <a:pt x="33613" y="133364"/>
                  </a:lnTo>
                  <a:lnTo>
                    <a:pt x="95405" y="140569"/>
                  </a:lnTo>
                  <a:lnTo>
                    <a:pt x="157296" y="148711"/>
                  </a:lnTo>
                  <a:lnTo>
                    <a:pt x="213063" y="163113"/>
                  </a:lnTo>
                  <a:lnTo>
                    <a:pt x="254387" y="185174"/>
                  </a:lnTo>
                  <a:lnTo>
                    <a:pt x="271077" y="198389"/>
                  </a:lnTo>
                  <a:lnTo>
                    <a:pt x="288038" y="224572"/>
                  </a:lnTo>
                  <a:lnTo>
                    <a:pt x="288941" y="233173"/>
                  </a:lnTo>
                  <a:lnTo>
                    <a:pt x="283705" y="248968"/>
                  </a:lnTo>
                  <a:lnTo>
                    <a:pt x="267340" y="263787"/>
                  </a:lnTo>
                  <a:lnTo>
                    <a:pt x="244468" y="275832"/>
                  </a:lnTo>
                  <a:lnTo>
                    <a:pt x="218706" y="281186"/>
                  </a:lnTo>
                  <a:lnTo>
                    <a:pt x="164038" y="276217"/>
                  </a:lnTo>
                  <a:lnTo>
                    <a:pt x="108180" y="260851"/>
                  </a:lnTo>
                  <a:lnTo>
                    <a:pt x="44829" y="236557"/>
                  </a:lnTo>
                  <a:lnTo>
                    <a:pt x="34553" y="232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266999" y="1879649"/>
              <a:ext cx="292463" cy="206622"/>
            </a:xfrm>
            <a:custGeom>
              <a:avLst/>
              <a:gdLst/>
              <a:ahLst/>
              <a:cxnLst/>
              <a:rect l="0" t="0" r="0" b="0"/>
              <a:pathLst>
                <a:path w="292463" h="206622">
                  <a:moveTo>
                    <a:pt x="166120" y="120765"/>
                  </a:moveTo>
                  <a:lnTo>
                    <a:pt x="174453" y="83287"/>
                  </a:lnTo>
                  <a:lnTo>
                    <a:pt x="173333" y="59655"/>
                  </a:lnTo>
                  <a:lnTo>
                    <a:pt x="165037" y="37453"/>
                  </a:lnTo>
                  <a:lnTo>
                    <a:pt x="141623" y="10812"/>
                  </a:lnTo>
                  <a:lnTo>
                    <a:pt x="116237" y="1707"/>
                  </a:lnTo>
                  <a:lnTo>
                    <a:pt x="87798" y="0"/>
                  </a:lnTo>
                  <a:lnTo>
                    <a:pt x="63460" y="7040"/>
                  </a:lnTo>
                  <a:lnTo>
                    <a:pt x="44064" y="21088"/>
                  </a:lnTo>
                  <a:lnTo>
                    <a:pt x="28815" y="39029"/>
                  </a:lnTo>
                  <a:lnTo>
                    <a:pt x="5550" y="89508"/>
                  </a:lnTo>
                  <a:lnTo>
                    <a:pt x="0" y="126451"/>
                  </a:lnTo>
                  <a:lnTo>
                    <a:pt x="4941" y="150198"/>
                  </a:lnTo>
                  <a:lnTo>
                    <a:pt x="20877" y="180179"/>
                  </a:lnTo>
                  <a:lnTo>
                    <a:pt x="34887" y="195134"/>
                  </a:lnTo>
                  <a:lnTo>
                    <a:pt x="52812" y="205681"/>
                  </a:lnTo>
                  <a:lnTo>
                    <a:pt x="62505" y="206621"/>
                  </a:lnTo>
                  <a:lnTo>
                    <a:pt x="82635" y="201427"/>
                  </a:lnTo>
                  <a:lnTo>
                    <a:pt x="108108" y="185349"/>
                  </a:lnTo>
                  <a:lnTo>
                    <a:pt x="137676" y="149380"/>
                  </a:lnTo>
                  <a:lnTo>
                    <a:pt x="151919" y="124904"/>
                  </a:lnTo>
                  <a:lnTo>
                    <a:pt x="157822" y="121185"/>
                  </a:lnTo>
                  <a:lnTo>
                    <a:pt x="162928" y="123385"/>
                  </a:lnTo>
                  <a:lnTo>
                    <a:pt x="175703" y="145718"/>
                  </a:lnTo>
                  <a:lnTo>
                    <a:pt x="190017" y="171442"/>
                  </a:lnTo>
                  <a:lnTo>
                    <a:pt x="196089" y="179117"/>
                  </a:lnTo>
                  <a:lnTo>
                    <a:pt x="215314" y="187643"/>
                  </a:lnTo>
                  <a:lnTo>
                    <a:pt x="274677" y="193566"/>
                  </a:lnTo>
                  <a:lnTo>
                    <a:pt x="292462" y="194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70587" y="1892120"/>
              <a:ext cx="346844" cy="224108"/>
            </a:xfrm>
            <a:custGeom>
              <a:avLst/>
              <a:gdLst/>
              <a:ahLst/>
              <a:cxnLst/>
              <a:rect l="0" t="0" r="0" b="0"/>
              <a:pathLst>
                <a:path w="346844" h="224108">
                  <a:moveTo>
                    <a:pt x="9931" y="45123"/>
                  </a:moveTo>
                  <a:lnTo>
                    <a:pt x="1598" y="82601"/>
                  </a:lnTo>
                  <a:lnTo>
                    <a:pt x="3173" y="117449"/>
                  </a:lnTo>
                  <a:lnTo>
                    <a:pt x="8596" y="166254"/>
                  </a:lnTo>
                  <a:lnTo>
                    <a:pt x="7871" y="170331"/>
                  </a:lnTo>
                  <a:lnTo>
                    <a:pt x="6218" y="168369"/>
                  </a:lnTo>
                  <a:lnTo>
                    <a:pt x="2432" y="152542"/>
                  </a:lnTo>
                  <a:lnTo>
                    <a:pt x="0" y="97840"/>
                  </a:lnTo>
                  <a:lnTo>
                    <a:pt x="5110" y="47218"/>
                  </a:lnTo>
                  <a:lnTo>
                    <a:pt x="19681" y="19747"/>
                  </a:lnTo>
                  <a:lnTo>
                    <a:pt x="35321" y="7329"/>
                  </a:lnTo>
                  <a:lnTo>
                    <a:pt x="44405" y="2379"/>
                  </a:lnTo>
                  <a:lnTo>
                    <a:pt x="63857" y="0"/>
                  </a:lnTo>
                  <a:lnTo>
                    <a:pt x="83031" y="4011"/>
                  </a:lnTo>
                  <a:lnTo>
                    <a:pt x="114405" y="25650"/>
                  </a:lnTo>
                  <a:lnTo>
                    <a:pt x="143132" y="58044"/>
                  </a:lnTo>
                  <a:lnTo>
                    <a:pt x="170738" y="119033"/>
                  </a:lnTo>
                  <a:lnTo>
                    <a:pt x="173287" y="121302"/>
                  </a:lnTo>
                  <a:lnTo>
                    <a:pt x="174987" y="118136"/>
                  </a:lnTo>
                  <a:lnTo>
                    <a:pt x="181208" y="56862"/>
                  </a:lnTo>
                  <a:lnTo>
                    <a:pt x="183777" y="45930"/>
                  </a:lnTo>
                  <a:lnTo>
                    <a:pt x="195990" y="27544"/>
                  </a:lnTo>
                  <a:lnTo>
                    <a:pt x="213116" y="12744"/>
                  </a:lnTo>
                  <a:lnTo>
                    <a:pt x="232427" y="2266"/>
                  </a:lnTo>
                  <a:lnTo>
                    <a:pt x="242489" y="1344"/>
                  </a:lnTo>
                  <a:lnTo>
                    <a:pt x="263029" y="6558"/>
                  </a:lnTo>
                  <a:lnTo>
                    <a:pt x="294323" y="22648"/>
                  </a:lnTo>
                  <a:lnTo>
                    <a:pt x="320233" y="47823"/>
                  </a:lnTo>
                  <a:lnTo>
                    <a:pt x="337139" y="77509"/>
                  </a:lnTo>
                  <a:lnTo>
                    <a:pt x="344926" y="134622"/>
                  </a:lnTo>
                  <a:lnTo>
                    <a:pt x="346464" y="189057"/>
                  </a:lnTo>
                  <a:lnTo>
                    <a:pt x="346843" y="224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996456" y="1855998"/>
              <a:ext cx="205245" cy="221200"/>
            </a:xfrm>
            <a:custGeom>
              <a:avLst/>
              <a:gdLst/>
              <a:ahLst/>
              <a:cxnLst/>
              <a:rect l="0" t="0" r="0" b="0"/>
              <a:pathLst>
                <a:path w="205245" h="221200">
                  <a:moveTo>
                    <a:pt x="26259" y="144416"/>
                  </a:moveTo>
                  <a:lnTo>
                    <a:pt x="84876" y="129762"/>
                  </a:lnTo>
                  <a:lnTo>
                    <a:pt x="136711" y="122284"/>
                  </a:lnTo>
                  <a:lnTo>
                    <a:pt x="155677" y="112743"/>
                  </a:lnTo>
                  <a:lnTo>
                    <a:pt x="168785" y="97584"/>
                  </a:lnTo>
                  <a:lnTo>
                    <a:pt x="177341" y="77978"/>
                  </a:lnTo>
                  <a:lnTo>
                    <a:pt x="181144" y="53667"/>
                  </a:lnTo>
                  <a:lnTo>
                    <a:pt x="178648" y="42972"/>
                  </a:lnTo>
                  <a:lnTo>
                    <a:pt x="166517" y="24851"/>
                  </a:lnTo>
                  <a:lnTo>
                    <a:pt x="139956" y="7084"/>
                  </a:lnTo>
                  <a:lnTo>
                    <a:pt x="104271" y="0"/>
                  </a:lnTo>
                  <a:lnTo>
                    <a:pt x="69650" y="3490"/>
                  </a:lnTo>
                  <a:lnTo>
                    <a:pt x="51003" y="11982"/>
                  </a:lnTo>
                  <a:lnTo>
                    <a:pt x="19968" y="36498"/>
                  </a:lnTo>
                  <a:lnTo>
                    <a:pt x="11765" y="59408"/>
                  </a:lnTo>
                  <a:lnTo>
                    <a:pt x="0" y="121870"/>
                  </a:lnTo>
                  <a:lnTo>
                    <a:pt x="2110" y="143754"/>
                  </a:lnTo>
                  <a:lnTo>
                    <a:pt x="15465" y="175805"/>
                  </a:lnTo>
                  <a:lnTo>
                    <a:pt x="39828" y="201940"/>
                  </a:lnTo>
                  <a:lnTo>
                    <a:pt x="74863" y="218912"/>
                  </a:lnTo>
                  <a:lnTo>
                    <a:pt x="101283" y="221199"/>
                  </a:lnTo>
                  <a:lnTo>
                    <a:pt x="156371" y="218725"/>
                  </a:lnTo>
                  <a:lnTo>
                    <a:pt x="205244" y="218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77982" y="1791795"/>
              <a:ext cx="229086" cy="274907"/>
            </a:xfrm>
            <a:custGeom>
              <a:avLst/>
              <a:gdLst/>
              <a:ahLst/>
              <a:cxnLst/>
              <a:rect l="0" t="0" r="0" b="0"/>
              <a:pathLst>
                <a:path w="229086" h="274907">
                  <a:moveTo>
                    <a:pt x="29044" y="92806"/>
                  </a:moveTo>
                  <a:lnTo>
                    <a:pt x="32163" y="146950"/>
                  </a:lnTo>
                  <a:lnTo>
                    <a:pt x="43698" y="201897"/>
                  </a:lnTo>
                  <a:lnTo>
                    <a:pt x="60710" y="260376"/>
                  </a:lnTo>
                  <a:lnTo>
                    <a:pt x="65344" y="274906"/>
                  </a:lnTo>
                  <a:lnTo>
                    <a:pt x="41222" y="216557"/>
                  </a:lnTo>
                  <a:lnTo>
                    <a:pt x="32117" y="192260"/>
                  </a:lnTo>
                  <a:lnTo>
                    <a:pt x="6038" y="138860"/>
                  </a:lnTo>
                  <a:lnTo>
                    <a:pt x="0" y="98912"/>
                  </a:lnTo>
                  <a:lnTo>
                    <a:pt x="3801" y="63029"/>
                  </a:lnTo>
                  <a:lnTo>
                    <a:pt x="15485" y="44087"/>
                  </a:lnTo>
                  <a:lnTo>
                    <a:pt x="44914" y="20269"/>
                  </a:lnTo>
                  <a:lnTo>
                    <a:pt x="70022" y="7924"/>
                  </a:lnTo>
                  <a:lnTo>
                    <a:pt x="127388" y="0"/>
                  </a:lnTo>
                  <a:lnTo>
                    <a:pt x="183521" y="4024"/>
                  </a:lnTo>
                  <a:lnTo>
                    <a:pt x="229085" y="19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62724" y="1871581"/>
              <a:ext cx="254914" cy="234119"/>
            </a:xfrm>
            <a:custGeom>
              <a:avLst/>
              <a:gdLst/>
              <a:ahLst/>
              <a:cxnLst/>
              <a:rect l="0" t="0" r="0" b="0"/>
              <a:pathLst>
                <a:path w="254914" h="234119">
                  <a:moveTo>
                    <a:pt x="160156" y="76191"/>
                  </a:moveTo>
                  <a:lnTo>
                    <a:pt x="145584" y="33499"/>
                  </a:lnTo>
                  <a:lnTo>
                    <a:pt x="139913" y="23163"/>
                  </a:lnTo>
                  <a:lnTo>
                    <a:pt x="124254" y="8559"/>
                  </a:lnTo>
                  <a:lnTo>
                    <a:pt x="115165" y="3027"/>
                  </a:lnTo>
                  <a:lnTo>
                    <a:pt x="95707" y="0"/>
                  </a:lnTo>
                  <a:lnTo>
                    <a:pt x="85604" y="830"/>
                  </a:lnTo>
                  <a:lnTo>
                    <a:pt x="68140" y="7992"/>
                  </a:lnTo>
                  <a:lnTo>
                    <a:pt x="37866" y="31654"/>
                  </a:lnTo>
                  <a:lnTo>
                    <a:pt x="16428" y="57535"/>
                  </a:lnTo>
                  <a:lnTo>
                    <a:pt x="847" y="93020"/>
                  </a:lnTo>
                  <a:lnTo>
                    <a:pt x="0" y="133170"/>
                  </a:lnTo>
                  <a:lnTo>
                    <a:pt x="11364" y="180253"/>
                  </a:lnTo>
                  <a:lnTo>
                    <a:pt x="22276" y="201989"/>
                  </a:lnTo>
                  <a:lnTo>
                    <a:pt x="31972" y="208019"/>
                  </a:lnTo>
                  <a:lnTo>
                    <a:pt x="58342" y="211600"/>
                  </a:lnTo>
                  <a:lnTo>
                    <a:pt x="80200" y="206173"/>
                  </a:lnTo>
                  <a:lnTo>
                    <a:pt x="113297" y="183624"/>
                  </a:lnTo>
                  <a:lnTo>
                    <a:pt x="147473" y="122508"/>
                  </a:lnTo>
                  <a:lnTo>
                    <a:pt x="161988" y="87965"/>
                  </a:lnTo>
                  <a:lnTo>
                    <a:pt x="164887" y="85210"/>
                  </a:lnTo>
                  <a:lnTo>
                    <a:pt x="166820" y="88053"/>
                  </a:lnTo>
                  <a:lnTo>
                    <a:pt x="181799" y="148736"/>
                  </a:lnTo>
                  <a:lnTo>
                    <a:pt x="200956" y="191776"/>
                  </a:lnTo>
                  <a:lnTo>
                    <a:pt x="226058" y="217933"/>
                  </a:lnTo>
                  <a:lnTo>
                    <a:pt x="254913" y="234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12394" y="1705616"/>
              <a:ext cx="21057" cy="400084"/>
            </a:xfrm>
            <a:custGeom>
              <a:avLst/>
              <a:gdLst/>
              <a:ahLst/>
              <a:cxnLst/>
              <a:rect l="0" t="0" r="0" b="0"/>
              <a:pathLst>
                <a:path w="21057" h="400084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0305"/>
                  </a:lnTo>
                  <a:lnTo>
                    <a:pt x="9065" y="224973"/>
                  </a:lnTo>
                  <a:lnTo>
                    <a:pt x="10094" y="278009"/>
                  </a:lnTo>
                  <a:lnTo>
                    <a:pt x="11612" y="340831"/>
                  </a:lnTo>
                  <a:lnTo>
                    <a:pt x="2105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886052" y="1826369"/>
              <a:ext cx="242156" cy="16119"/>
            </a:xfrm>
            <a:custGeom>
              <a:avLst/>
              <a:gdLst/>
              <a:ahLst/>
              <a:cxnLst/>
              <a:rect l="0" t="0" r="0" b="0"/>
              <a:pathLst>
                <a:path w="242156" h="16119">
                  <a:moveTo>
                    <a:pt x="242155" y="5589"/>
                  </a:moveTo>
                  <a:lnTo>
                    <a:pt x="225387" y="0"/>
                  </a:lnTo>
                  <a:lnTo>
                    <a:pt x="163590" y="4044"/>
                  </a:lnTo>
                  <a:lnTo>
                    <a:pt x="102893" y="5284"/>
                  </a:lnTo>
                  <a:lnTo>
                    <a:pt x="40066" y="1388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12435" y="1895129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66978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222964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310132" y="1913168"/>
              <a:ext cx="267780" cy="212153"/>
            </a:xfrm>
            <a:custGeom>
              <a:avLst/>
              <a:gdLst/>
              <a:ahLst/>
              <a:cxnLst/>
              <a:rect l="0" t="0" r="0" b="0"/>
              <a:pathLst>
                <a:path w="267780" h="212153">
                  <a:moveTo>
                    <a:pt x="144459" y="13547"/>
                  </a:moveTo>
                  <a:lnTo>
                    <a:pt x="127691" y="2368"/>
                  </a:lnTo>
                  <a:lnTo>
                    <a:pt x="103861" y="0"/>
                  </a:lnTo>
                  <a:lnTo>
                    <a:pt x="52081" y="8011"/>
                  </a:lnTo>
                  <a:lnTo>
                    <a:pt x="32822" y="20445"/>
                  </a:lnTo>
                  <a:lnTo>
                    <a:pt x="17633" y="37670"/>
                  </a:lnTo>
                  <a:lnTo>
                    <a:pt x="6983" y="57023"/>
                  </a:lnTo>
                  <a:lnTo>
                    <a:pt x="0" y="98828"/>
                  </a:lnTo>
                  <a:lnTo>
                    <a:pt x="4606" y="125149"/>
                  </a:lnTo>
                  <a:lnTo>
                    <a:pt x="26626" y="170642"/>
                  </a:lnTo>
                  <a:lnTo>
                    <a:pt x="57813" y="197224"/>
                  </a:lnTo>
                  <a:lnTo>
                    <a:pt x="83332" y="206315"/>
                  </a:lnTo>
                  <a:lnTo>
                    <a:pt x="137844" y="212152"/>
                  </a:lnTo>
                  <a:lnTo>
                    <a:pt x="162576" y="206711"/>
                  </a:lnTo>
                  <a:lnTo>
                    <a:pt x="223837" y="176418"/>
                  </a:lnTo>
                  <a:lnTo>
                    <a:pt x="249606" y="148762"/>
                  </a:lnTo>
                  <a:lnTo>
                    <a:pt x="260601" y="128625"/>
                  </a:lnTo>
                  <a:lnTo>
                    <a:pt x="267779" y="91967"/>
                  </a:lnTo>
                  <a:lnTo>
                    <a:pt x="260099" y="65168"/>
                  </a:lnTo>
                  <a:lnTo>
                    <a:pt x="244987" y="41169"/>
                  </a:lnTo>
                  <a:lnTo>
                    <a:pt x="216749" y="21081"/>
                  </a:lnTo>
                  <a:lnTo>
                    <a:pt x="165515" y="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595599" y="2600538"/>
            <a:ext cx="2089168" cy="471035"/>
            <a:chOff x="595599" y="2600538"/>
            <a:chExt cx="2089168" cy="471035"/>
          </a:xfrm>
        </p:grpSpPr>
        <p:sp>
          <p:nvSpPr>
            <p:cNvPr id="120" name="Freeform 119"/>
            <p:cNvSpPr/>
            <p:nvPr/>
          </p:nvSpPr>
          <p:spPr>
            <a:xfrm>
              <a:off x="595599" y="2853222"/>
              <a:ext cx="261002" cy="218351"/>
            </a:xfrm>
            <a:custGeom>
              <a:avLst/>
              <a:gdLst/>
              <a:ahLst/>
              <a:cxnLst/>
              <a:rect l="0" t="0" r="0" b="0"/>
              <a:pathLst>
                <a:path w="261002" h="218351">
                  <a:moveTo>
                    <a:pt x="141395" y="10529"/>
                  </a:moveTo>
                  <a:lnTo>
                    <a:pt x="124628" y="4940"/>
                  </a:lnTo>
                  <a:lnTo>
                    <a:pt x="107037" y="5315"/>
                  </a:lnTo>
                  <a:lnTo>
                    <a:pt x="67148" y="15088"/>
                  </a:lnTo>
                  <a:lnTo>
                    <a:pt x="41537" y="30467"/>
                  </a:lnTo>
                  <a:lnTo>
                    <a:pt x="29554" y="46297"/>
                  </a:lnTo>
                  <a:lnTo>
                    <a:pt x="4874" y="105653"/>
                  </a:lnTo>
                  <a:lnTo>
                    <a:pt x="0" y="126506"/>
                  </a:lnTo>
                  <a:lnTo>
                    <a:pt x="1734" y="147472"/>
                  </a:lnTo>
                  <a:lnTo>
                    <a:pt x="9524" y="165369"/>
                  </a:lnTo>
                  <a:lnTo>
                    <a:pt x="33588" y="195923"/>
                  </a:lnTo>
                  <a:lnTo>
                    <a:pt x="59540" y="211820"/>
                  </a:lnTo>
                  <a:lnTo>
                    <a:pt x="95045" y="218350"/>
                  </a:lnTo>
                  <a:lnTo>
                    <a:pt x="135201" y="214695"/>
                  </a:lnTo>
                  <a:lnTo>
                    <a:pt x="171145" y="200614"/>
                  </a:lnTo>
                  <a:lnTo>
                    <a:pt x="226926" y="161180"/>
                  </a:lnTo>
                  <a:lnTo>
                    <a:pt x="241020" y="144165"/>
                  </a:lnTo>
                  <a:lnTo>
                    <a:pt x="259600" y="104647"/>
                  </a:lnTo>
                  <a:lnTo>
                    <a:pt x="261001" y="80825"/>
                  </a:lnTo>
                  <a:lnTo>
                    <a:pt x="256555" y="56980"/>
                  </a:lnTo>
                  <a:lnTo>
                    <a:pt x="246780" y="38583"/>
                  </a:lnTo>
                  <a:lnTo>
                    <a:pt x="231517" y="25727"/>
                  </a:lnTo>
                  <a:lnTo>
                    <a:pt x="1729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53342" y="2800580"/>
              <a:ext cx="120565" cy="193099"/>
            </a:xfrm>
            <a:custGeom>
              <a:avLst/>
              <a:gdLst/>
              <a:ahLst/>
              <a:cxnLst/>
              <a:rect l="0" t="0" r="0" b="0"/>
              <a:pathLst>
                <a:path w="120565" h="193099">
                  <a:moveTo>
                    <a:pt x="4751" y="105285"/>
                  </a:moveTo>
                  <a:lnTo>
                    <a:pt x="22709" y="168713"/>
                  </a:lnTo>
                  <a:lnTo>
                    <a:pt x="30609" y="193098"/>
                  </a:lnTo>
                  <a:lnTo>
                    <a:pt x="11409" y="135778"/>
                  </a:lnTo>
                  <a:lnTo>
                    <a:pt x="0" y="94540"/>
                  </a:lnTo>
                  <a:lnTo>
                    <a:pt x="1860" y="73603"/>
                  </a:lnTo>
                  <a:lnTo>
                    <a:pt x="9705" y="55719"/>
                  </a:lnTo>
                  <a:lnTo>
                    <a:pt x="15073" y="47675"/>
                  </a:lnTo>
                  <a:lnTo>
                    <a:pt x="30395" y="35617"/>
                  </a:lnTo>
                  <a:lnTo>
                    <a:pt x="89381" y="10882"/>
                  </a:lnTo>
                  <a:lnTo>
                    <a:pt x="1205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472356" y="2726880"/>
              <a:ext cx="233235" cy="207639"/>
            </a:xfrm>
            <a:custGeom>
              <a:avLst/>
              <a:gdLst/>
              <a:ahLst/>
              <a:cxnLst/>
              <a:rect l="0" t="0" r="0" b="0"/>
              <a:pathLst>
                <a:path w="233235" h="207639">
                  <a:moveTo>
                    <a:pt x="138504" y="0"/>
                  </a:moveTo>
                  <a:lnTo>
                    <a:pt x="79887" y="14655"/>
                  </a:lnTo>
                  <a:lnTo>
                    <a:pt x="35288" y="36604"/>
                  </a:lnTo>
                  <a:lnTo>
                    <a:pt x="18151" y="49804"/>
                  </a:lnTo>
                  <a:lnTo>
                    <a:pt x="938" y="75978"/>
                  </a:lnTo>
                  <a:lnTo>
                    <a:pt x="0" y="84578"/>
                  </a:lnTo>
                  <a:lnTo>
                    <a:pt x="5197" y="100371"/>
                  </a:lnTo>
                  <a:lnTo>
                    <a:pt x="12198" y="105519"/>
                  </a:lnTo>
                  <a:lnTo>
                    <a:pt x="32455" y="111239"/>
                  </a:lnTo>
                  <a:lnTo>
                    <a:pt x="90823" y="107674"/>
                  </a:lnTo>
                  <a:lnTo>
                    <a:pt x="148626" y="105757"/>
                  </a:lnTo>
                  <a:lnTo>
                    <a:pt x="199515" y="110968"/>
                  </a:lnTo>
                  <a:lnTo>
                    <a:pt x="227031" y="125556"/>
                  </a:lnTo>
                  <a:lnTo>
                    <a:pt x="231447" y="134007"/>
                  </a:lnTo>
                  <a:lnTo>
                    <a:pt x="233234" y="155875"/>
                  </a:lnTo>
                  <a:lnTo>
                    <a:pt x="229733" y="165918"/>
                  </a:lnTo>
                  <a:lnTo>
                    <a:pt x="216485" y="183316"/>
                  </a:lnTo>
                  <a:lnTo>
                    <a:pt x="189295" y="200675"/>
                  </a:lnTo>
                  <a:lnTo>
                    <a:pt x="147834" y="207638"/>
                  </a:lnTo>
                  <a:lnTo>
                    <a:pt x="93329" y="201851"/>
                  </a:lnTo>
                  <a:lnTo>
                    <a:pt x="75333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54470" y="2719713"/>
              <a:ext cx="203831" cy="210302"/>
            </a:xfrm>
            <a:custGeom>
              <a:avLst/>
              <a:gdLst/>
              <a:ahLst/>
              <a:cxnLst/>
              <a:rect l="0" t="0" r="0" b="0"/>
              <a:pathLst>
                <a:path w="203831" h="210302">
                  <a:moveTo>
                    <a:pt x="161716" y="28224"/>
                  </a:moveTo>
                  <a:lnTo>
                    <a:pt x="137670" y="18649"/>
                  </a:lnTo>
                  <a:lnTo>
                    <a:pt x="123343" y="7981"/>
                  </a:lnTo>
                  <a:lnTo>
                    <a:pt x="102937" y="1680"/>
                  </a:lnTo>
                  <a:lnTo>
                    <a:pt x="90945" y="0"/>
                  </a:lnTo>
                  <a:lnTo>
                    <a:pt x="71380" y="4372"/>
                  </a:lnTo>
                  <a:lnTo>
                    <a:pt x="26381" y="26686"/>
                  </a:lnTo>
                  <a:lnTo>
                    <a:pt x="9833" y="51945"/>
                  </a:lnTo>
                  <a:lnTo>
                    <a:pt x="1406" y="71522"/>
                  </a:lnTo>
                  <a:lnTo>
                    <a:pt x="0" y="91922"/>
                  </a:lnTo>
                  <a:lnTo>
                    <a:pt x="4444" y="112686"/>
                  </a:lnTo>
                  <a:lnTo>
                    <a:pt x="32875" y="165126"/>
                  </a:lnTo>
                  <a:lnTo>
                    <a:pt x="58810" y="191100"/>
                  </a:lnTo>
                  <a:lnTo>
                    <a:pt x="88721" y="208025"/>
                  </a:lnTo>
                  <a:lnTo>
                    <a:pt x="109387" y="210301"/>
                  </a:lnTo>
                  <a:lnTo>
                    <a:pt x="156839" y="202230"/>
                  </a:lnTo>
                  <a:lnTo>
                    <a:pt x="203830" y="175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24249" y="2740559"/>
              <a:ext cx="218322" cy="154833"/>
            </a:xfrm>
            <a:custGeom>
              <a:avLst/>
              <a:gdLst/>
              <a:ahLst/>
              <a:cxnLst/>
              <a:rect l="0" t="0" r="0" b="0"/>
              <a:pathLst>
                <a:path w="218322" h="154833">
                  <a:moveTo>
                    <a:pt x="144621" y="70549"/>
                  </a:moveTo>
                  <a:lnTo>
                    <a:pt x="129967" y="26587"/>
                  </a:lnTo>
                  <a:lnTo>
                    <a:pt x="117051" y="12796"/>
                  </a:lnTo>
                  <a:lnTo>
                    <a:pt x="108693" y="7481"/>
                  </a:lnTo>
                  <a:lnTo>
                    <a:pt x="74574" y="0"/>
                  </a:lnTo>
                  <a:lnTo>
                    <a:pt x="54608" y="4489"/>
                  </a:lnTo>
                  <a:lnTo>
                    <a:pt x="22725" y="26435"/>
                  </a:lnTo>
                  <a:lnTo>
                    <a:pt x="6598" y="52019"/>
                  </a:lnTo>
                  <a:lnTo>
                    <a:pt x="0" y="87416"/>
                  </a:lnTo>
                  <a:lnTo>
                    <a:pt x="3634" y="121950"/>
                  </a:lnTo>
                  <a:lnTo>
                    <a:pt x="15280" y="140577"/>
                  </a:lnTo>
                  <a:lnTo>
                    <a:pt x="23299" y="148820"/>
                  </a:lnTo>
                  <a:lnTo>
                    <a:pt x="32154" y="153146"/>
                  </a:lnTo>
                  <a:lnTo>
                    <a:pt x="51352" y="154832"/>
                  </a:lnTo>
                  <a:lnTo>
                    <a:pt x="81891" y="143615"/>
                  </a:lnTo>
                  <a:lnTo>
                    <a:pt x="107577" y="119885"/>
                  </a:lnTo>
                  <a:lnTo>
                    <a:pt x="124416" y="90626"/>
                  </a:lnTo>
                  <a:lnTo>
                    <a:pt x="128812" y="87444"/>
                  </a:lnTo>
                  <a:lnTo>
                    <a:pt x="132911" y="88831"/>
                  </a:lnTo>
                  <a:lnTo>
                    <a:pt x="182309" y="130665"/>
                  </a:lnTo>
                  <a:lnTo>
                    <a:pt x="196856" y="138211"/>
                  </a:lnTo>
                  <a:lnTo>
                    <a:pt x="218321" y="144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16269" y="2600538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3"/>
                  </a:lnTo>
                  <a:lnTo>
                    <a:pt x="18645" y="230254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82633" y="2687816"/>
              <a:ext cx="302134" cy="190589"/>
            </a:xfrm>
            <a:custGeom>
              <a:avLst/>
              <a:gdLst/>
              <a:ahLst/>
              <a:cxnLst/>
              <a:rect l="0" t="0" r="0" b="0"/>
              <a:pathLst>
                <a:path w="302134" h="190589">
                  <a:moveTo>
                    <a:pt x="28393" y="123292"/>
                  </a:moveTo>
                  <a:lnTo>
                    <a:pt x="87009" y="117703"/>
                  </a:lnTo>
                  <a:lnTo>
                    <a:pt x="138844" y="104164"/>
                  </a:lnTo>
                  <a:lnTo>
                    <a:pt x="174039" y="80173"/>
                  </a:lnTo>
                  <a:lnTo>
                    <a:pt x="181642" y="73489"/>
                  </a:lnTo>
                  <a:lnTo>
                    <a:pt x="185541" y="65524"/>
                  </a:lnTo>
                  <a:lnTo>
                    <a:pt x="186754" y="47315"/>
                  </a:lnTo>
                  <a:lnTo>
                    <a:pt x="180274" y="30643"/>
                  </a:lnTo>
                  <a:lnTo>
                    <a:pt x="175270" y="22922"/>
                  </a:lnTo>
                  <a:lnTo>
                    <a:pt x="160352" y="11223"/>
                  </a:lnTo>
                  <a:lnTo>
                    <a:pt x="140853" y="3294"/>
                  </a:lnTo>
                  <a:lnTo>
                    <a:pt x="104738" y="0"/>
                  </a:lnTo>
                  <a:lnTo>
                    <a:pt x="82211" y="3375"/>
                  </a:lnTo>
                  <a:lnTo>
                    <a:pt x="63620" y="11894"/>
                  </a:lnTo>
                  <a:lnTo>
                    <a:pt x="19297" y="44325"/>
                  </a:lnTo>
                  <a:lnTo>
                    <a:pt x="7582" y="62460"/>
                  </a:lnTo>
                  <a:lnTo>
                    <a:pt x="0" y="97989"/>
                  </a:lnTo>
                  <a:lnTo>
                    <a:pt x="4465" y="121405"/>
                  </a:lnTo>
                  <a:lnTo>
                    <a:pt x="20133" y="151199"/>
                  </a:lnTo>
                  <a:lnTo>
                    <a:pt x="34080" y="166111"/>
                  </a:lnTo>
                  <a:lnTo>
                    <a:pt x="62833" y="181083"/>
                  </a:lnTo>
                  <a:lnTo>
                    <a:pt x="99298" y="190588"/>
                  </a:lnTo>
                  <a:lnTo>
                    <a:pt x="159956" y="187238"/>
                  </a:lnTo>
                  <a:lnTo>
                    <a:pt x="220326" y="178232"/>
                  </a:lnTo>
                  <a:lnTo>
                    <a:pt x="268947" y="170799"/>
                  </a:lnTo>
                  <a:lnTo>
                    <a:pt x="302133" y="154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39900" y="2298700"/>
            <a:ext cx="6428618" cy="36576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5" name="Group 4"/>
          <p:cNvGrpSpPr/>
          <p:nvPr/>
        </p:nvGrpSpPr>
        <p:grpSpPr>
          <a:xfrm>
            <a:off x="494839" y="421139"/>
            <a:ext cx="157928" cy="168457"/>
            <a:chOff x="494839" y="421139"/>
            <a:chExt cx="157928" cy="168457"/>
          </a:xfrm>
        </p:grpSpPr>
        <p:sp>
          <p:nvSpPr>
            <p:cNvPr id="3" name="Freeform 2"/>
            <p:cNvSpPr/>
            <p:nvPr/>
          </p:nvSpPr>
          <p:spPr>
            <a:xfrm>
              <a:off x="494839" y="473782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84228" y="115813"/>
                  </a:moveTo>
                  <a:lnTo>
                    <a:pt x="67417" y="96663"/>
                  </a:lnTo>
                  <a:lnTo>
                    <a:pt x="34730" y="42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0652" y="421139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42114" y="115814"/>
                  </a:moveTo>
                  <a:lnTo>
                    <a:pt x="26473" y="89428"/>
                  </a:lnTo>
                  <a:lnTo>
                    <a:pt x="7270" y="325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749786" y="386275"/>
            <a:ext cx="1734319" cy="803534"/>
          </a:xfrm>
          <a:custGeom>
            <a:avLst/>
            <a:gdLst/>
            <a:ahLst/>
            <a:cxnLst/>
            <a:rect l="0" t="0" r="0" b="0"/>
            <a:pathLst>
              <a:path w="1734319" h="803534">
                <a:moveTo>
                  <a:pt x="260949" y="192792"/>
                </a:moveTo>
                <a:lnTo>
                  <a:pt x="251884" y="134175"/>
                </a:lnTo>
                <a:lnTo>
                  <a:pt x="239161" y="77578"/>
                </a:lnTo>
                <a:lnTo>
                  <a:pt x="231378" y="57358"/>
                </a:lnTo>
                <a:lnTo>
                  <a:pt x="200629" y="17968"/>
                </a:lnTo>
                <a:lnTo>
                  <a:pt x="174446" y="2042"/>
                </a:lnTo>
                <a:lnTo>
                  <a:pt x="154653" y="0"/>
                </a:lnTo>
                <a:lnTo>
                  <a:pt x="135328" y="4161"/>
                </a:lnTo>
                <a:lnTo>
                  <a:pt x="118940" y="13810"/>
                </a:lnTo>
                <a:lnTo>
                  <a:pt x="69522" y="67374"/>
                </a:lnTo>
                <a:lnTo>
                  <a:pt x="44873" y="109488"/>
                </a:lnTo>
                <a:lnTo>
                  <a:pt x="33930" y="159010"/>
                </a:lnTo>
                <a:lnTo>
                  <a:pt x="21827" y="213675"/>
                </a:lnTo>
                <a:lnTo>
                  <a:pt x="12804" y="262670"/>
                </a:lnTo>
                <a:lnTo>
                  <a:pt x="8440" y="319951"/>
                </a:lnTo>
                <a:lnTo>
                  <a:pt x="1428" y="375658"/>
                </a:lnTo>
                <a:lnTo>
                  <a:pt x="0" y="434928"/>
                </a:lnTo>
                <a:lnTo>
                  <a:pt x="7636" y="488884"/>
                </a:lnTo>
                <a:lnTo>
                  <a:pt x="27465" y="546510"/>
                </a:lnTo>
                <a:lnTo>
                  <a:pt x="37856" y="569929"/>
                </a:lnTo>
                <a:lnTo>
                  <a:pt x="54172" y="592035"/>
                </a:lnTo>
                <a:lnTo>
                  <a:pt x="76241" y="607319"/>
                </a:lnTo>
                <a:lnTo>
                  <a:pt x="88678" y="613033"/>
                </a:lnTo>
                <a:lnTo>
                  <a:pt x="114974" y="613142"/>
                </a:lnTo>
                <a:lnTo>
                  <a:pt x="139919" y="605392"/>
                </a:lnTo>
                <a:lnTo>
                  <a:pt x="158805" y="594149"/>
                </a:lnTo>
                <a:lnTo>
                  <a:pt x="171878" y="575113"/>
                </a:lnTo>
                <a:lnTo>
                  <a:pt x="195392" y="524766"/>
                </a:lnTo>
                <a:lnTo>
                  <a:pt x="214161" y="461355"/>
                </a:lnTo>
                <a:lnTo>
                  <a:pt x="226679" y="411056"/>
                </a:lnTo>
                <a:lnTo>
                  <a:pt x="245038" y="348426"/>
                </a:lnTo>
                <a:lnTo>
                  <a:pt x="254947" y="291255"/>
                </a:lnTo>
                <a:lnTo>
                  <a:pt x="259764" y="237761"/>
                </a:lnTo>
                <a:lnTo>
                  <a:pt x="260422" y="210049"/>
                </a:lnTo>
                <a:lnTo>
                  <a:pt x="258258" y="203127"/>
                </a:lnTo>
                <a:lnTo>
                  <a:pt x="254476" y="200851"/>
                </a:lnTo>
                <a:lnTo>
                  <a:pt x="249615" y="201674"/>
                </a:lnTo>
                <a:lnTo>
                  <a:pt x="247544" y="206902"/>
                </a:lnTo>
                <a:lnTo>
                  <a:pt x="252625" y="248915"/>
                </a:lnTo>
                <a:lnTo>
                  <a:pt x="259305" y="307863"/>
                </a:lnTo>
                <a:lnTo>
                  <a:pt x="269030" y="360191"/>
                </a:lnTo>
                <a:lnTo>
                  <a:pt x="279097" y="414375"/>
                </a:lnTo>
                <a:lnTo>
                  <a:pt x="287021" y="470138"/>
                </a:lnTo>
                <a:lnTo>
                  <a:pt x="302079" y="506595"/>
                </a:lnTo>
                <a:lnTo>
                  <a:pt x="308257" y="510789"/>
                </a:lnTo>
                <a:lnTo>
                  <a:pt x="314714" y="510075"/>
                </a:lnTo>
                <a:lnTo>
                  <a:pt x="321359" y="506089"/>
                </a:lnTo>
                <a:lnTo>
                  <a:pt x="331862" y="492302"/>
                </a:lnTo>
                <a:lnTo>
                  <a:pt x="373706" y="433143"/>
                </a:lnTo>
                <a:lnTo>
                  <a:pt x="415407" y="386272"/>
                </a:lnTo>
                <a:lnTo>
                  <a:pt x="466550" y="352806"/>
                </a:lnTo>
                <a:lnTo>
                  <a:pt x="467036" y="349771"/>
                </a:lnTo>
                <a:lnTo>
                  <a:pt x="462682" y="348917"/>
                </a:lnTo>
                <a:lnTo>
                  <a:pt x="455099" y="349518"/>
                </a:lnTo>
                <a:lnTo>
                  <a:pt x="427659" y="361542"/>
                </a:lnTo>
                <a:lnTo>
                  <a:pt x="413811" y="376586"/>
                </a:lnTo>
                <a:lnTo>
                  <a:pt x="385454" y="426222"/>
                </a:lnTo>
                <a:lnTo>
                  <a:pt x="380508" y="464597"/>
                </a:lnTo>
                <a:lnTo>
                  <a:pt x="383497" y="491799"/>
                </a:lnTo>
                <a:lnTo>
                  <a:pt x="389441" y="500924"/>
                </a:lnTo>
                <a:lnTo>
                  <a:pt x="398083" y="507008"/>
                </a:lnTo>
                <a:lnTo>
                  <a:pt x="408524" y="511064"/>
                </a:lnTo>
                <a:lnTo>
                  <a:pt x="429483" y="512451"/>
                </a:lnTo>
                <a:lnTo>
                  <a:pt x="449327" y="507998"/>
                </a:lnTo>
                <a:lnTo>
                  <a:pt x="510149" y="472879"/>
                </a:lnTo>
                <a:lnTo>
                  <a:pt x="536128" y="451126"/>
                </a:lnTo>
                <a:lnTo>
                  <a:pt x="587211" y="390353"/>
                </a:lnTo>
                <a:lnTo>
                  <a:pt x="602487" y="373013"/>
                </a:lnTo>
                <a:lnTo>
                  <a:pt x="648353" y="340699"/>
                </a:lnTo>
                <a:lnTo>
                  <a:pt x="647900" y="341699"/>
                </a:lnTo>
                <a:lnTo>
                  <a:pt x="586067" y="396266"/>
                </a:lnTo>
                <a:lnTo>
                  <a:pt x="568053" y="416586"/>
                </a:lnTo>
                <a:lnTo>
                  <a:pt x="542868" y="475799"/>
                </a:lnTo>
                <a:lnTo>
                  <a:pt x="541444" y="497557"/>
                </a:lnTo>
                <a:lnTo>
                  <a:pt x="542702" y="508273"/>
                </a:lnTo>
                <a:lnTo>
                  <a:pt x="547051" y="516586"/>
                </a:lnTo>
                <a:lnTo>
                  <a:pt x="561241" y="528943"/>
                </a:lnTo>
                <a:lnTo>
                  <a:pt x="569938" y="531536"/>
                </a:lnTo>
                <a:lnTo>
                  <a:pt x="588960" y="531298"/>
                </a:lnTo>
                <a:lnTo>
                  <a:pt x="619400" y="518998"/>
                </a:lnTo>
                <a:lnTo>
                  <a:pt x="682132" y="480247"/>
                </a:lnTo>
                <a:lnTo>
                  <a:pt x="739675" y="438428"/>
                </a:lnTo>
                <a:lnTo>
                  <a:pt x="801485" y="390492"/>
                </a:lnTo>
                <a:lnTo>
                  <a:pt x="823531" y="379012"/>
                </a:lnTo>
                <a:lnTo>
                  <a:pt x="822007" y="378939"/>
                </a:lnTo>
                <a:lnTo>
                  <a:pt x="817482" y="380061"/>
                </a:lnTo>
                <a:lnTo>
                  <a:pt x="792238" y="399842"/>
                </a:lnTo>
                <a:lnTo>
                  <a:pt x="743810" y="449384"/>
                </a:lnTo>
                <a:lnTo>
                  <a:pt x="733697" y="468270"/>
                </a:lnTo>
                <a:lnTo>
                  <a:pt x="727016" y="504222"/>
                </a:lnTo>
                <a:lnTo>
                  <a:pt x="731693" y="524618"/>
                </a:lnTo>
                <a:lnTo>
                  <a:pt x="736215" y="533332"/>
                </a:lnTo>
                <a:lnTo>
                  <a:pt x="743910" y="537972"/>
                </a:lnTo>
                <a:lnTo>
                  <a:pt x="764937" y="540008"/>
                </a:lnTo>
                <a:lnTo>
                  <a:pt x="797494" y="534576"/>
                </a:lnTo>
                <a:lnTo>
                  <a:pt x="823778" y="519969"/>
                </a:lnTo>
                <a:lnTo>
                  <a:pt x="835919" y="504320"/>
                </a:lnTo>
                <a:lnTo>
                  <a:pt x="840794" y="495234"/>
                </a:lnTo>
                <a:lnTo>
                  <a:pt x="843092" y="472660"/>
                </a:lnTo>
                <a:lnTo>
                  <a:pt x="835035" y="425629"/>
                </a:lnTo>
                <a:lnTo>
                  <a:pt x="829677" y="417037"/>
                </a:lnTo>
                <a:lnTo>
                  <a:pt x="814364" y="404370"/>
                </a:lnTo>
                <a:lnTo>
                  <a:pt x="805367" y="402864"/>
                </a:lnTo>
                <a:lnTo>
                  <a:pt x="786013" y="407430"/>
                </a:lnTo>
                <a:lnTo>
                  <a:pt x="771951" y="420378"/>
                </a:lnTo>
                <a:lnTo>
                  <a:pt x="766564" y="428744"/>
                </a:lnTo>
                <a:lnTo>
                  <a:pt x="765312" y="436661"/>
                </a:lnTo>
                <a:lnTo>
                  <a:pt x="766817" y="444278"/>
                </a:lnTo>
                <a:lnTo>
                  <a:pt x="770160" y="451697"/>
                </a:lnTo>
                <a:lnTo>
                  <a:pt x="783233" y="463058"/>
                </a:lnTo>
                <a:lnTo>
                  <a:pt x="791632" y="467726"/>
                </a:lnTo>
                <a:lnTo>
                  <a:pt x="810324" y="469793"/>
                </a:lnTo>
                <a:lnTo>
                  <a:pt x="830329" y="465642"/>
                </a:lnTo>
                <a:lnTo>
                  <a:pt x="860153" y="450151"/>
                </a:lnTo>
                <a:lnTo>
                  <a:pt x="876652" y="437415"/>
                </a:lnTo>
                <a:lnTo>
                  <a:pt x="900242" y="404109"/>
                </a:lnTo>
                <a:lnTo>
                  <a:pt x="917086" y="392776"/>
                </a:lnTo>
                <a:lnTo>
                  <a:pt x="936271" y="390078"/>
                </a:lnTo>
                <a:lnTo>
                  <a:pt x="946300" y="390996"/>
                </a:lnTo>
                <a:lnTo>
                  <a:pt x="951816" y="395118"/>
                </a:lnTo>
                <a:lnTo>
                  <a:pt x="954324" y="401376"/>
                </a:lnTo>
                <a:lnTo>
                  <a:pt x="956802" y="453836"/>
                </a:lnTo>
                <a:lnTo>
                  <a:pt x="961331" y="476098"/>
                </a:lnTo>
                <a:lnTo>
                  <a:pt x="966516" y="484608"/>
                </a:lnTo>
                <a:lnTo>
                  <a:pt x="981637" y="497183"/>
                </a:lnTo>
                <a:lnTo>
                  <a:pt x="989412" y="497495"/>
                </a:lnTo>
                <a:lnTo>
                  <a:pt x="996936" y="494193"/>
                </a:lnTo>
                <a:lnTo>
                  <a:pt x="1032906" y="461337"/>
                </a:lnTo>
                <a:lnTo>
                  <a:pt x="1055227" y="435747"/>
                </a:lnTo>
                <a:lnTo>
                  <a:pt x="1115335" y="400322"/>
                </a:lnTo>
                <a:lnTo>
                  <a:pt x="1140585" y="391092"/>
                </a:lnTo>
                <a:lnTo>
                  <a:pt x="1145681" y="390503"/>
                </a:lnTo>
                <a:lnTo>
                  <a:pt x="1145568" y="392450"/>
                </a:lnTo>
                <a:lnTo>
                  <a:pt x="1092433" y="448859"/>
                </a:lnTo>
                <a:lnTo>
                  <a:pt x="1085503" y="458260"/>
                </a:lnTo>
                <a:lnTo>
                  <a:pt x="1077803" y="481183"/>
                </a:lnTo>
                <a:lnTo>
                  <a:pt x="1075551" y="505800"/>
                </a:lnTo>
                <a:lnTo>
                  <a:pt x="1078449" y="528438"/>
                </a:lnTo>
                <a:lnTo>
                  <a:pt x="1084370" y="534709"/>
                </a:lnTo>
                <a:lnTo>
                  <a:pt x="1092996" y="537720"/>
                </a:lnTo>
                <a:lnTo>
                  <a:pt x="1103426" y="538557"/>
                </a:lnTo>
                <a:lnTo>
                  <a:pt x="1121254" y="533249"/>
                </a:lnTo>
                <a:lnTo>
                  <a:pt x="1136976" y="521921"/>
                </a:lnTo>
                <a:lnTo>
                  <a:pt x="1151763" y="505188"/>
                </a:lnTo>
                <a:lnTo>
                  <a:pt x="1167652" y="470447"/>
                </a:lnTo>
                <a:lnTo>
                  <a:pt x="1183502" y="408381"/>
                </a:lnTo>
                <a:lnTo>
                  <a:pt x="1193174" y="357146"/>
                </a:lnTo>
                <a:lnTo>
                  <a:pt x="1196560" y="304920"/>
                </a:lnTo>
                <a:lnTo>
                  <a:pt x="1197563" y="253571"/>
                </a:lnTo>
                <a:lnTo>
                  <a:pt x="1195521" y="209371"/>
                </a:lnTo>
                <a:lnTo>
                  <a:pt x="1186751" y="184952"/>
                </a:lnTo>
                <a:lnTo>
                  <a:pt x="1182307" y="180547"/>
                </a:lnTo>
                <a:lnTo>
                  <a:pt x="1178175" y="181119"/>
                </a:lnTo>
                <a:lnTo>
                  <a:pt x="1174250" y="185010"/>
                </a:lnTo>
                <a:lnTo>
                  <a:pt x="1163137" y="212843"/>
                </a:lnTo>
                <a:lnTo>
                  <a:pt x="1163613" y="250725"/>
                </a:lnTo>
                <a:lnTo>
                  <a:pt x="1173085" y="313853"/>
                </a:lnTo>
                <a:lnTo>
                  <a:pt x="1176960" y="364103"/>
                </a:lnTo>
                <a:lnTo>
                  <a:pt x="1185037" y="423596"/>
                </a:lnTo>
                <a:lnTo>
                  <a:pt x="1188721" y="450959"/>
                </a:lnTo>
                <a:lnTo>
                  <a:pt x="1198157" y="474819"/>
                </a:lnTo>
                <a:lnTo>
                  <a:pt x="1213270" y="490883"/>
                </a:lnTo>
                <a:lnTo>
                  <a:pt x="1222213" y="496804"/>
                </a:lnTo>
                <a:lnTo>
                  <a:pt x="1230515" y="498412"/>
                </a:lnTo>
                <a:lnTo>
                  <a:pt x="1238389" y="497144"/>
                </a:lnTo>
                <a:lnTo>
                  <a:pt x="1253377" y="489497"/>
                </a:lnTo>
                <a:lnTo>
                  <a:pt x="1274969" y="470867"/>
                </a:lnTo>
                <a:lnTo>
                  <a:pt x="1310260" y="429192"/>
                </a:lnTo>
                <a:lnTo>
                  <a:pt x="1317289" y="427601"/>
                </a:lnTo>
                <a:lnTo>
                  <a:pt x="1324314" y="430050"/>
                </a:lnTo>
                <a:lnTo>
                  <a:pt x="1331338" y="435192"/>
                </a:lnTo>
                <a:lnTo>
                  <a:pt x="1342261" y="453383"/>
                </a:lnTo>
                <a:lnTo>
                  <a:pt x="1358107" y="483694"/>
                </a:lnTo>
                <a:lnTo>
                  <a:pt x="1364395" y="492011"/>
                </a:lnTo>
                <a:lnTo>
                  <a:pt x="1370926" y="495217"/>
                </a:lnTo>
                <a:lnTo>
                  <a:pt x="1377620" y="495014"/>
                </a:lnTo>
                <a:lnTo>
                  <a:pt x="1384423" y="492539"/>
                </a:lnTo>
                <a:lnTo>
                  <a:pt x="1395100" y="480431"/>
                </a:lnTo>
                <a:lnTo>
                  <a:pt x="1417529" y="435174"/>
                </a:lnTo>
                <a:lnTo>
                  <a:pt x="1433601" y="419061"/>
                </a:lnTo>
                <a:lnTo>
                  <a:pt x="1440460" y="417337"/>
                </a:lnTo>
                <a:lnTo>
                  <a:pt x="1446203" y="419698"/>
                </a:lnTo>
                <a:lnTo>
                  <a:pt x="1451201" y="424781"/>
                </a:lnTo>
                <a:lnTo>
                  <a:pt x="1456755" y="442907"/>
                </a:lnTo>
                <a:lnTo>
                  <a:pt x="1458236" y="454292"/>
                </a:lnTo>
                <a:lnTo>
                  <a:pt x="1460393" y="458372"/>
                </a:lnTo>
                <a:lnTo>
                  <a:pt x="1463001" y="457583"/>
                </a:lnTo>
                <a:lnTo>
                  <a:pt x="1472261" y="439705"/>
                </a:lnTo>
                <a:lnTo>
                  <a:pt x="1475592" y="431100"/>
                </a:lnTo>
                <a:lnTo>
                  <a:pt x="1482493" y="425363"/>
                </a:lnTo>
                <a:lnTo>
                  <a:pt x="1502638" y="418989"/>
                </a:lnTo>
                <a:lnTo>
                  <a:pt x="1512221" y="419629"/>
                </a:lnTo>
                <a:lnTo>
                  <a:pt x="1529109" y="426580"/>
                </a:lnTo>
                <a:lnTo>
                  <a:pt x="1578891" y="472586"/>
                </a:lnTo>
                <a:lnTo>
                  <a:pt x="1588793" y="476417"/>
                </a:lnTo>
                <a:lnTo>
                  <a:pt x="1609154" y="477555"/>
                </a:lnTo>
                <a:lnTo>
                  <a:pt x="1618327" y="473881"/>
                </a:lnTo>
                <a:lnTo>
                  <a:pt x="1642416" y="451943"/>
                </a:lnTo>
                <a:lnTo>
                  <a:pt x="1678619" y="408416"/>
                </a:lnTo>
                <a:lnTo>
                  <a:pt x="1679845" y="404392"/>
                </a:lnTo>
                <a:lnTo>
                  <a:pt x="1677153" y="402879"/>
                </a:lnTo>
                <a:lnTo>
                  <a:pt x="1671848" y="403040"/>
                </a:lnTo>
                <a:lnTo>
                  <a:pt x="1659715" y="409458"/>
                </a:lnTo>
                <a:lnTo>
                  <a:pt x="1639731" y="429345"/>
                </a:lnTo>
                <a:lnTo>
                  <a:pt x="1632862" y="438231"/>
                </a:lnTo>
                <a:lnTo>
                  <a:pt x="1625231" y="460583"/>
                </a:lnTo>
                <a:lnTo>
                  <a:pt x="1623196" y="473095"/>
                </a:lnTo>
                <a:lnTo>
                  <a:pt x="1625349" y="482606"/>
                </a:lnTo>
                <a:lnTo>
                  <a:pt x="1630293" y="490116"/>
                </a:lnTo>
                <a:lnTo>
                  <a:pt x="1637099" y="496293"/>
                </a:lnTo>
                <a:lnTo>
                  <a:pt x="1643976" y="498071"/>
                </a:lnTo>
                <a:lnTo>
                  <a:pt x="1650900" y="496917"/>
                </a:lnTo>
                <a:lnTo>
                  <a:pt x="1657856" y="493808"/>
                </a:lnTo>
                <a:lnTo>
                  <a:pt x="1678825" y="472665"/>
                </a:lnTo>
                <a:lnTo>
                  <a:pt x="1694266" y="444173"/>
                </a:lnTo>
                <a:lnTo>
                  <a:pt x="1698465" y="441098"/>
                </a:lnTo>
                <a:lnTo>
                  <a:pt x="1702434" y="442557"/>
                </a:lnTo>
                <a:lnTo>
                  <a:pt x="1709964" y="453537"/>
                </a:lnTo>
                <a:lnTo>
                  <a:pt x="1727866" y="510358"/>
                </a:lnTo>
                <a:lnTo>
                  <a:pt x="1732843" y="564916"/>
                </a:lnTo>
                <a:lnTo>
                  <a:pt x="1734318" y="625535"/>
                </a:lnTo>
                <a:lnTo>
                  <a:pt x="1729166" y="687950"/>
                </a:lnTo>
                <a:lnTo>
                  <a:pt x="1714641" y="739718"/>
                </a:lnTo>
                <a:lnTo>
                  <a:pt x="1695519" y="779104"/>
                </a:lnTo>
                <a:lnTo>
                  <a:pt x="1678814" y="795746"/>
                </a:lnTo>
                <a:lnTo>
                  <a:pt x="1669446" y="801822"/>
                </a:lnTo>
                <a:lnTo>
                  <a:pt x="1658522" y="803533"/>
                </a:lnTo>
                <a:lnTo>
                  <a:pt x="1633905" y="799194"/>
                </a:lnTo>
                <a:lnTo>
                  <a:pt x="1604917" y="783598"/>
                </a:lnTo>
                <a:lnTo>
                  <a:pt x="1581511" y="764159"/>
                </a:lnTo>
                <a:lnTo>
                  <a:pt x="1565346" y="737992"/>
                </a:lnTo>
                <a:lnTo>
                  <a:pt x="1563248" y="711964"/>
                </a:lnTo>
                <a:lnTo>
                  <a:pt x="1567385" y="684408"/>
                </a:lnTo>
                <a:lnTo>
                  <a:pt x="1577022" y="664362"/>
                </a:lnTo>
                <a:lnTo>
                  <a:pt x="1601191" y="639922"/>
                </a:lnTo>
                <a:lnTo>
                  <a:pt x="1661514" y="605574"/>
                </a:lnTo>
                <a:lnTo>
                  <a:pt x="1713882" y="58234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674238" y="508429"/>
            <a:ext cx="5537991" cy="776468"/>
            <a:chOff x="2674238" y="508429"/>
            <a:chExt cx="5537991" cy="776468"/>
          </a:xfrm>
        </p:grpSpPr>
        <p:sp>
          <p:nvSpPr>
            <p:cNvPr id="7" name="Freeform 6"/>
            <p:cNvSpPr/>
            <p:nvPr/>
          </p:nvSpPr>
          <p:spPr>
            <a:xfrm>
              <a:off x="2779523" y="508429"/>
              <a:ext cx="284270" cy="431667"/>
            </a:xfrm>
            <a:custGeom>
              <a:avLst/>
              <a:gdLst/>
              <a:ahLst/>
              <a:cxnLst/>
              <a:rect l="0" t="0" r="0" b="0"/>
              <a:pathLst>
                <a:path w="284270" h="431667">
                  <a:moveTo>
                    <a:pt x="0" y="407550"/>
                  </a:moveTo>
                  <a:lnTo>
                    <a:pt x="16788" y="345269"/>
                  </a:lnTo>
                  <a:lnTo>
                    <a:pt x="23333" y="288099"/>
                  </a:lnTo>
                  <a:lnTo>
                    <a:pt x="29140" y="234897"/>
                  </a:lnTo>
                  <a:lnTo>
                    <a:pt x="33981" y="177799"/>
                  </a:lnTo>
                  <a:lnTo>
                    <a:pt x="36584" y="120717"/>
                  </a:lnTo>
                  <a:lnTo>
                    <a:pt x="36186" y="65589"/>
                  </a:lnTo>
                  <a:lnTo>
                    <a:pt x="40943" y="5040"/>
                  </a:lnTo>
                  <a:lnTo>
                    <a:pt x="41333" y="0"/>
                  </a:lnTo>
                  <a:lnTo>
                    <a:pt x="42045" y="50591"/>
                  </a:lnTo>
                  <a:lnTo>
                    <a:pt x="42094" y="98753"/>
                  </a:lnTo>
                  <a:lnTo>
                    <a:pt x="42108" y="156957"/>
                  </a:lnTo>
                  <a:lnTo>
                    <a:pt x="40942" y="215147"/>
                  </a:lnTo>
                  <a:lnTo>
                    <a:pt x="33780" y="274268"/>
                  </a:lnTo>
                  <a:lnTo>
                    <a:pt x="35355" y="324385"/>
                  </a:lnTo>
                  <a:lnTo>
                    <a:pt x="46368" y="382543"/>
                  </a:lnTo>
                  <a:lnTo>
                    <a:pt x="51969" y="389709"/>
                  </a:lnTo>
                  <a:lnTo>
                    <a:pt x="59213" y="393316"/>
                  </a:lnTo>
                  <a:lnTo>
                    <a:pt x="67551" y="394551"/>
                  </a:lnTo>
                  <a:lnTo>
                    <a:pt x="75450" y="393035"/>
                  </a:lnTo>
                  <a:lnTo>
                    <a:pt x="90465" y="385111"/>
                  </a:lnTo>
                  <a:lnTo>
                    <a:pt x="140334" y="329860"/>
                  </a:lnTo>
                  <a:lnTo>
                    <a:pt x="182490" y="271499"/>
                  </a:lnTo>
                  <a:lnTo>
                    <a:pt x="198870" y="253245"/>
                  </a:lnTo>
                  <a:lnTo>
                    <a:pt x="195232" y="260591"/>
                  </a:lnTo>
                  <a:lnTo>
                    <a:pt x="162336" y="323964"/>
                  </a:lnTo>
                  <a:lnTo>
                    <a:pt x="144008" y="376049"/>
                  </a:lnTo>
                  <a:lnTo>
                    <a:pt x="138985" y="413164"/>
                  </a:lnTo>
                  <a:lnTo>
                    <a:pt x="142960" y="421821"/>
                  </a:lnTo>
                  <a:lnTo>
                    <a:pt x="150289" y="427593"/>
                  </a:lnTo>
                  <a:lnTo>
                    <a:pt x="159854" y="431440"/>
                  </a:lnTo>
                  <a:lnTo>
                    <a:pt x="169740" y="431666"/>
                  </a:lnTo>
                  <a:lnTo>
                    <a:pt x="190084" y="425677"/>
                  </a:lnTo>
                  <a:lnTo>
                    <a:pt x="207704" y="408977"/>
                  </a:lnTo>
                  <a:lnTo>
                    <a:pt x="238080" y="365718"/>
                  </a:lnTo>
                  <a:lnTo>
                    <a:pt x="246193" y="341385"/>
                  </a:lnTo>
                  <a:lnTo>
                    <a:pt x="248629" y="316142"/>
                  </a:lnTo>
                  <a:lnTo>
                    <a:pt x="245812" y="293225"/>
                  </a:lnTo>
                  <a:lnTo>
                    <a:pt x="239914" y="285710"/>
                  </a:lnTo>
                  <a:lnTo>
                    <a:pt x="220882" y="277359"/>
                  </a:lnTo>
                  <a:lnTo>
                    <a:pt x="216275" y="277472"/>
                  </a:lnTo>
                  <a:lnTo>
                    <a:pt x="215543" y="279887"/>
                  </a:lnTo>
                  <a:lnTo>
                    <a:pt x="217395" y="283837"/>
                  </a:lnTo>
                  <a:lnTo>
                    <a:pt x="228811" y="291345"/>
                  </a:lnTo>
                  <a:lnTo>
                    <a:pt x="245583" y="297412"/>
                  </a:lnTo>
                  <a:lnTo>
                    <a:pt x="284269" y="302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74238" y="63170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25734" y="8334"/>
                  </a:lnTo>
                  <a:lnTo>
                    <a:pt x="174311" y="10095"/>
                  </a:lnTo>
                  <a:lnTo>
                    <a:pt x="127427" y="15990"/>
                  </a:lnTo>
                  <a:lnTo>
                    <a:pt x="76490" y="19556"/>
                  </a:lnTo>
                  <a:lnTo>
                    <a:pt x="13308" y="208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90176" y="558039"/>
              <a:ext cx="402174" cy="400055"/>
            </a:xfrm>
            <a:custGeom>
              <a:avLst/>
              <a:gdLst/>
              <a:ahLst/>
              <a:cxnLst/>
              <a:rect l="0" t="0" r="0" b="0"/>
              <a:pathLst>
                <a:path w="402174" h="400055">
                  <a:moveTo>
                    <a:pt x="0" y="347411"/>
                  </a:moveTo>
                  <a:lnTo>
                    <a:pt x="9065" y="288794"/>
                  </a:lnTo>
                  <a:lnTo>
                    <a:pt x="18669" y="229078"/>
                  </a:lnTo>
                  <a:lnTo>
                    <a:pt x="20585" y="169359"/>
                  </a:lnTo>
                  <a:lnTo>
                    <a:pt x="19572" y="164369"/>
                  </a:lnTo>
                  <a:lnTo>
                    <a:pt x="17728" y="166891"/>
                  </a:lnTo>
                  <a:lnTo>
                    <a:pt x="12662" y="195268"/>
                  </a:lnTo>
                  <a:lnTo>
                    <a:pt x="10950" y="246778"/>
                  </a:lnTo>
                  <a:lnTo>
                    <a:pt x="19017" y="300844"/>
                  </a:lnTo>
                  <a:lnTo>
                    <a:pt x="29681" y="334393"/>
                  </a:lnTo>
                  <a:lnTo>
                    <a:pt x="40878" y="351764"/>
                  </a:lnTo>
                  <a:lnTo>
                    <a:pt x="48309" y="356162"/>
                  </a:lnTo>
                  <a:lnTo>
                    <a:pt x="65924" y="357930"/>
                  </a:lnTo>
                  <a:lnTo>
                    <a:pt x="82332" y="351696"/>
                  </a:lnTo>
                  <a:lnTo>
                    <a:pt x="138839" y="302852"/>
                  </a:lnTo>
                  <a:lnTo>
                    <a:pt x="169798" y="262700"/>
                  </a:lnTo>
                  <a:lnTo>
                    <a:pt x="197864" y="204888"/>
                  </a:lnTo>
                  <a:lnTo>
                    <a:pt x="215296" y="143220"/>
                  </a:lnTo>
                  <a:lnTo>
                    <a:pt x="219952" y="84766"/>
                  </a:lnTo>
                  <a:lnTo>
                    <a:pt x="217639" y="45372"/>
                  </a:lnTo>
                  <a:lnTo>
                    <a:pt x="211372" y="23659"/>
                  </a:lnTo>
                  <a:lnTo>
                    <a:pt x="200788" y="6209"/>
                  </a:lnTo>
                  <a:lnTo>
                    <a:pt x="193520" y="1790"/>
                  </a:lnTo>
                  <a:lnTo>
                    <a:pt x="176086" y="0"/>
                  </a:lnTo>
                  <a:lnTo>
                    <a:pt x="168863" y="3500"/>
                  </a:lnTo>
                  <a:lnTo>
                    <a:pt x="157718" y="16747"/>
                  </a:lnTo>
                  <a:lnTo>
                    <a:pt x="144867" y="49525"/>
                  </a:lnTo>
                  <a:lnTo>
                    <a:pt x="137280" y="108589"/>
                  </a:lnTo>
                  <a:lnTo>
                    <a:pt x="128849" y="162716"/>
                  </a:lnTo>
                  <a:lnTo>
                    <a:pt x="127084" y="211968"/>
                  </a:lnTo>
                  <a:lnTo>
                    <a:pt x="129682" y="266726"/>
                  </a:lnTo>
                  <a:lnTo>
                    <a:pt x="134740" y="321165"/>
                  </a:lnTo>
                  <a:lnTo>
                    <a:pt x="136449" y="381481"/>
                  </a:lnTo>
                  <a:lnTo>
                    <a:pt x="137760" y="387672"/>
                  </a:lnTo>
                  <a:lnTo>
                    <a:pt x="139803" y="388290"/>
                  </a:lnTo>
                  <a:lnTo>
                    <a:pt x="142335" y="385192"/>
                  </a:lnTo>
                  <a:lnTo>
                    <a:pt x="152543" y="326513"/>
                  </a:lnTo>
                  <a:lnTo>
                    <a:pt x="167511" y="294816"/>
                  </a:lnTo>
                  <a:lnTo>
                    <a:pt x="174845" y="288951"/>
                  </a:lnTo>
                  <a:lnTo>
                    <a:pt x="183244" y="286211"/>
                  </a:lnTo>
                  <a:lnTo>
                    <a:pt x="192353" y="285554"/>
                  </a:lnTo>
                  <a:lnTo>
                    <a:pt x="198425" y="289795"/>
                  </a:lnTo>
                  <a:lnTo>
                    <a:pt x="226315" y="347745"/>
                  </a:lnTo>
                  <a:lnTo>
                    <a:pt x="259927" y="394509"/>
                  </a:lnTo>
                  <a:lnTo>
                    <a:pt x="268041" y="397527"/>
                  </a:lnTo>
                  <a:lnTo>
                    <a:pt x="276960" y="397199"/>
                  </a:lnTo>
                  <a:lnTo>
                    <a:pt x="286415" y="394641"/>
                  </a:lnTo>
                  <a:lnTo>
                    <a:pt x="325637" y="366489"/>
                  </a:lnTo>
                  <a:lnTo>
                    <a:pt x="378776" y="307582"/>
                  </a:lnTo>
                  <a:lnTo>
                    <a:pt x="391783" y="291105"/>
                  </a:lnTo>
                  <a:lnTo>
                    <a:pt x="401463" y="272083"/>
                  </a:lnTo>
                  <a:lnTo>
                    <a:pt x="402173" y="263268"/>
                  </a:lnTo>
                  <a:lnTo>
                    <a:pt x="396722" y="247233"/>
                  </a:lnTo>
                  <a:lnTo>
                    <a:pt x="389654" y="243191"/>
                  </a:lnTo>
                  <a:lnTo>
                    <a:pt x="369321" y="241820"/>
                  </a:lnTo>
                  <a:lnTo>
                    <a:pt x="359688" y="246601"/>
                  </a:lnTo>
                  <a:lnTo>
                    <a:pt x="342745" y="264392"/>
                  </a:lnTo>
                  <a:lnTo>
                    <a:pt x="333655" y="287897"/>
                  </a:lnTo>
                  <a:lnTo>
                    <a:pt x="330785" y="312772"/>
                  </a:lnTo>
                  <a:lnTo>
                    <a:pt x="333409" y="335525"/>
                  </a:lnTo>
                  <a:lnTo>
                    <a:pt x="347052" y="368066"/>
                  </a:lnTo>
                  <a:lnTo>
                    <a:pt x="359356" y="383107"/>
                  </a:lnTo>
                  <a:lnTo>
                    <a:pt x="379026" y="400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27005" y="75805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00829" y="731312"/>
              <a:ext cx="781894" cy="460067"/>
            </a:xfrm>
            <a:custGeom>
              <a:avLst/>
              <a:gdLst/>
              <a:ahLst/>
              <a:cxnLst/>
              <a:rect l="0" t="0" r="0" b="0"/>
              <a:pathLst>
                <a:path w="781894" h="460067">
                  <a:moveTo>
                    <a:pt x="0" y="174138"/>
                  </a:moveTo>
                  <a:lnTo>
                    <a:pt x="3119" y="131447"/>
                  </a:lnTo>
                  <a:lnTo>
                    <a:pt x="14572" y="100268"/>
                  </a:lnTo>
                  <a:lnTo>
                    <a:pt x="20243" y="89796"/>
                  </a:lnTo>
                  <a:lnTo>
                    <a:pt x="35903" y="75042"/>
                  </a:lnTo>
                  <a:lnTo>
                    <a:pt x="44992" y="69469"/>
                  </a:lnTo>
                  <a:lnTo>
                    <a:pt x="53391" y="68094"/>
                  </a:lnTo>
                  <a:lnTo>
                    <a:pt x="61330" y="69517"/>
                  </a:lnTo>
                  <a:lnTo>
                    <a:pt x="68963" y="72805"/>
                  </a:lnTo>
                  <a:lnTo>
                    <a:pt x="90883" y="94201"/>
                  </a:lnTo>
                  <a:lnTo>
                    <a:pt x="114841" y="151451"/>
                  </a:lnTo>
                  <a:lnTo>
                    <a:pt x="118674" y="162523"/>
                  </a:lnTo>
                  <a:lnTo>
                    <a:pt x="121231" y="164055"/>
                  </a:lnTo>
                  <a:lnTo>
                    <a:pt x="135468" y="104324"/>
                  </a:lnTo>
                  <a:lnTo>
                    <a:pt x="146386" y="86178"/>
                  </a:lnTo>
                  <a:lnTo>
                    <a:pt x="153742" y="82743"/>
                  </a:lnTo>
                  <a:lnTo>
                    <a:pt x="162156" y="82792"/>
                  </a:lnTo>
                  <a:lnTo>
                    <a:pt x="171275" y="85165"/>
                  </a:lnTo>
                  <a:lnTo>
                    <a:pt x="178524" y="90256"/>
                  </a:lnTo>
                  <a:lnTo>
                    <a:pt x="189698" y="105272"/>
                  </a:lnTo>
                  <a:lnTo>
                    <a:pt x="215054" y="167402"/>
                  </a:lnTo>
                  <a:lnTo>
                    <a:pt x="211391" y="133304"/>
                  </a:lnTo>
                  <a:lnTo>
                    <a:pt x="213797" y="71217"/>
                  </a:lnTo>
                  <a:lnTo>
                    <a:pt x="216231" y="59901"/>
                  </a:lnTo>
                  <a:lnTo>
                    <a:pt x="221363" y="53526"/>
                  </a:lnTo>
                  <a:lnTo>
                    <a:pt x="228294" y="50446"/>
                  </a:lnTo>
                  <a:lnTo>
                    <a:pt x="236423" y="49563"/>
                  </a:lnTo>
                  <a:lnTo>
                    <a:pt x="244183" y="52484"/>
                  </a:lnTo>
                  <a:lnTo>
                    <a:pt x="259044" y="65087"/>
                  </a:lnTo>
                  <a:lnTo>
                    <a:pt x="292694" y="122089"/>
                  </a:lnTo>
                  <a:lnTo>
                    <a:pt x="324460" y="179130"/>
                  </a:lnTo>
                  <a:lnTo>
                    <a:pt x="330951" y="182145"/>
                  </a:lnTo>
                  <a:lnTo>
                    <a:pt x="337617" y="181816"/>
                  </a:lnTo>
                  <a:lnTo>
                    <a:pt x="344401" y="179257"/>
                  </a:lnTo>
                  <a:lnTo>
                    <a:pt x="400101" y="121798"/>
                  </a:lnTo>
                  <a:lnTo>
                    <a:pt x="428162" y="93480"/>
                  </a:lnTo>
                  <a:lnTo>
                    <a:pt x="448437" y="85648"/>
                  </a:lnTo>
                  <a:lnTo>
                    <a:pt x="463688" y="83336"/>
                  </a:lnTo>
                  <a:lnTo>
                    <a:pt x="420653" y="105990"/>
                  </a:lnTo>
                  <a:lnTo>
                    <a:pt x="404935" y="118894"/>
                  </a:lnTo>
                  <a:lnTo>
                    <a:pt x="396390" y="138667"/>
                  </a:lnTo>
                  <a:lnTo>
                    <a:pt x="394112" y="150491"/>
                  </a:lnTo>
                  <a:lnTo>
                    <a:pt x="394932" y="160713"/>
                  </a:lnTo>
                  <a:lnTo>
                    <a:pt x="402083" y="178310"/>
                  </a:lnTo>
                  <a:lnTo>
                    <a:pt x="409605" y="182769"/>
                  </a:lnTo>
                  <a:lnTo>
                    <a:pt x="430441" y="184603"/>
                  </a:lnTo>
                  <a:lnTo>
                    <a:pt x="440208" y="181115"/>
                  </a:lnTo>
                  <a:lnTo>
                    <a:pt x="457301" y="167880"/>
                  </a:lnTo>
                  <a:lnTo>
                    <a:pt x="474488" y="140699"/>
                  </a:lnTo>
                  <a:lnTo>
                    <a:pt x="478932" y="137807"/>
                  </a:lnTo>
                  <a:lnTo>
                    <a:pt x="483065" y="139389"/>
                  </a:lnTo>
                  <a:lnTo>
                    <a:pt x="490776" y="150505"/>
                  </a:lnTo>
                  <a:lnTo>
                    <a:pt x="514393" y="196243"/>
                  </a:lnTo>
                  <a:lnTo>
                    <a:pt x="523083" y="201743"/>
                  </a:lnTo>
                  <a:lnTo>
                    <a:pt x="545216" y="204734"/>
                  </a:lnTo>
                  <a:lnTo>
                    <a:pt x="567532" y="199045"/>
                  </a:lnTo>
                  <a:lnTo>
                    <a:pt x="587978" y="187548"/>
                  </a:lnTo>
                  <a:lnTo>
                    <a:pt x="611473" y="161344"/>
                  </a:lnTo>
                  <a:lnTo>
                    <a:pt x="621936" y="141546"/>
                  </a:lnTo>
                  <a:lnTo>
                    <a:pt x="627533" y="137202"/>
                  </a:lnTo>
                  <a:lnTo>
                    <a:pt x="633605" y="136646"/>
                  </a:lnTo>
                  <a:lnTo>
                    <a:pt x="639992" y="138615"/>
                  </a:lnTo>
                  <a:lnTo>
                    <a:pt x="645420" y="145777"/>
                  </a:lnTo>
                  <a:lnTo>
                    <a:pt x="654571" y="169332"/>
                  </a:lnTo>
                  <a:lnTo>
                    <a:pt x="654336" y="224878"/>
                  </a:lnTo>
                  <a:lnTo>
                    <a:pt x="649957" y="284723"/>
                  </a:lnTo>
                  <a:lnTo>
                    <a:pt x="643763" y="336622"/>
                  </a:lnTo>
                  <a:lnTo>
                    <a:pt x="641369" y="398000"/>
                  </a:lnTo>
                  <a:lnTo>
                    <a:pt x="627623" y="457385"/>
                  </a:lnTo>
                  <a:lnTo>
                    <a:pt x="625476" y="460066"/>
                  </a:lnTo>
                  <a:lnTo>
                    <a:pt x="624044" y="457173"/>
                  </a:lnTo>
                  <a:lnTo>
                    <a:pt x="620388" y="397934"/>
                  </a:lnTo>
                  <a:lnTo>
                    <a:pt x="614057" y="348333"/>
                  </a:lnTo>
                  <a:lnTo>
                    <a:pt x="611661" y="296591"/>
                  </a:lnTo>
                  <a:lnTo>
                    <a:pt x="612121" y="244216"/>
                  </a:lnTo>
                  <a:lnTo>
                    <a:pt x="617977" y="191652"/>
                  </a:lnTo>
                  <a:lnTo>
                    <a:pt x="621401" y="140203"/>
                  </a:lnTo>
                  <a:lnTo>
                    <a:pt x="632446" y="83424"/>
                  </a:lnTo>
                  <a:lnTo>
                    <a:pt x="650524" y="28441"/>
                  </a:lnTo>
                  <a:lnTo>
                    <a:pt x="661908" y="11508"/>
                  </a:lnTo>
                  <a:lnTo>
                    <a:pt x="684126" y="2422"/>
                  </a:lnTo>
                  <a:lnTo>
                    <a:pt x="698239" y="0"/>
                  </a:lnTo>
                  <a:lnTo>
                    <a:pt x="720160" y="3547"/>
                  </a:lnTo>
                  <a:lnTo>
                    <a:pt x="745654" y="18698"/>
                  </a:lnTo>
                  <a:lnTo>
                    <a:pt x="753296" y="24888"/>
                  </a:lnTo>
                  <a:lnTo>
                    <a:pt x="764907" y="44244"/>
                  </a:lnTo>
                  <a:lnTo>
                    <a:pt x="781893" y="89209"/>
                  </a:lnTo>
                  <a:lnTo>
                    <a:pt x="781753" y="126877"/>
                  </a:lnTo>
                  <a:lnTo>
                    <a:pt x="768714" y="162085"/>
                  </a:lnTo>
                  <a:lnTo>
                    <a:pt x="753431" y="177750"/>
                  </a:lnTo>
                  <a:lnTo>
                    <a:pt x="744443" y="183565"/>
                  </a:lnTo>
                  <a:lnTo>
                    <a:pt x="684352" y="195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74694" y="937036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11178" y="11178"/>
                  </a:lnTo>
                  <a:lnTo>
                    <a:pt x="23719" y="40487"/>
                  </a:lnTo>
                  <a:lnTo>
                    <a:pt x="24970" y="62448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48435" y="746097"/>
              <a:ext cx="431280" cy="190940"/>
            </a:xfrm>
            <a:custGeom>
              <a:avLst/>
              <a:gdLst/>
              <a:ahLst/>
              <a:cxnLst/>
              <a:rect l="0" t="0" r="0" b="0"/>
              <a:pathLst>
                <a:path w="431280" h="190940">
                  <a:moveTo>
                    <a:pt x="0" y="169882"/>
                  </a:moveTo>
                  <a:lnTo>
                    <a:pt x="16788" y="107601"/>
                  </a:lnTo>
                  <a:lnTo>
                    <a:pt x="18622" y="68500"/>
                  </a:lnTo>
                  <a:lnTo>
                    <a:pt x="14906" y="45275"/>
                  </a:lnTo>
                  <a:lnTo>
                    <a:pt x="13446" y="42357"/>
                  </a:lnTo>
                  <a:lnTo>
                    <a:pt x="12474" y="45091"/>
                  </a:lnTo>
                  <a:lnTo>
                    <a:pt x="12563" y="59437"/>
                  </a:lnTo>
                  <a:lnTo>
                    <a:pt x="28563" y="117711"/>
                  </a:lnTo>
                  <a:lnTo>
                    <a:pt x="51277" y="169944"/>
                  </a:lnTo>
                  <a:lnTo>
                    <a:pt x="59921" y="176942"/>
                  </a:lnTo>
                  <a:lnTo>
                    <a:pt x="82003" y="184718"/>
                  </a:lnTo>
                  <a:lnTo>
                    <a:pt x="92104" y="184452"/>
                  </a:lnTo>
                  <a:lnTo>
                    <a:pt x="109565" y="177917"/>
                  </a:lnTo>
                  <a:lnTo>
                    <a:pt x="132550" y="161084"/>
                  </a:lnTo>
                  <a:lnTo>
                    <a:pt x="154178" y="135690"/>
                  </a:lnTo>
                  <a:lnTo>
                    <a:pt x="171701" y="95451"/>
                  </a:lnTo>
                  <a:lnTo>
                    <a:pt x="171789" y="95695"/>
                  </a:lnTo>
                  <a:lnTo>
                    <a:pt x="170678" y="99367"/>
                  </a:lnTo>
                  <a:lnTo>
                    <a:pt x="180201" y="140102"/>
                  </a:lnTo>
                  <a:lnTo>
                    <a:pt x="198852" y="180767"/>
                  </a:lnTo>
                  <a:lnTo>
                    <a:pt x="206267" y="186497"/>
                  </a:lnTo>
                  <a:lnTo>
                    <a:pt x="214721" y="189148"/>
                  </a:lnTo>
                  <a:lnTo>
                    <a:pt x="223866" y="189745"/>
                  </a:lnTo>
                  <a:lnTo>
                    <a:pt x="232302" y="185463"/>
                  </a:lnTo>
                  <a:lnTo>
                    <a:pt x="247915" y="168228"/>
                  </a:lnTo>
                  <a:lnTo>
                    <a:pt x="264269" y="132217"/>
                  </a:lnTo>
                  <a:lnTo>
                    <a:pt x="266412" y="105569"/>
                  </a:lnTo>
                  <a:lnTo>
                    <a:pt x="258738" y="50625"/>
                  </a:lnTo>
                  <a:lnTo>
                    <a:pt x="261399" y="49433"/>
                  </a:lnTo>
                  <a:lnTo>
                    <a:pt x="316981" y="77516"/>
                  </a:lnTo>
                  <a:lnTo>
                    <a:pt x="353363" y="83243"/>
                  </a:lnTo>
                  <a:lnTo>
                    <a:pt x="393779" y="73761"/>
                  </a:lnTo>
                  <a:lnTo>
                    <a:pt x="424212" y="56134"/>
                  </a:lnTo>
                  <a:lnTo>
                    <a:pt x="429037" y="47256"/>
                  </a:lnTo>
                  <a:lnTo>
                    <a:pt x="431279" y="24915"/>
                  </a:lnTo>
                  <a:lnTo>
                    <a:pt x="427899" y="15915"/>
                  </a:lnTo>
                  <a:lnTo>
                    <a:pt x="414785" y="2796"/>
                  </a:lnTo>
                  <a:lnTo>
                    <a:pt x="406375" y="0"/>
                  </a:lnTo>
                  <a:lnTo>
                    <a:pt x="387672" y="12"/>
                  </a:lnTo>
                  <a:lnTo>
                    <a:pt x="357411" y="12185"/>
                  </a:lnTo>
                  <a:lnTo>
                    <a:pt x="342903" y="27265"/>
                  </a:lnTo>
                  <a:lnTo>
                    <a:pt x="324058" y="65541"/>
                  </a:lnTo>
                  <a:lnTo>
                    <a:pt x="318285" y="107641"/>
                  </a:lnTo>
                  <a:lnTo>
                    <a:pt x="323174" y="134030"/>
                  </a:lnTo>
                  <a:lnTo>
                    <a:pt x="339080" y="165498"/>
                  </a:lnTo>
                  <a:lnTo>
                    <a:pt x="351914" y="179632"/>
                  </a:lnTo>
                  <a:lnTo>
                    <a:pt x="379026" y="190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90632" y="589595"/>
              <a:ext cx="10529" cy="52644"/>
            </a:xfrm>
            <a:custGeom>
              <a:avLst/>
              <a:gdLst/>
              <a:ahLst/>
              <a:cxnLst/>
              <a:rect l="0" t="0" r="0" b="0"/>
              <a:pathLst>
                <a:path w="10529" h="52644">
                  <a:moveTo>
                    <a:pt x="0" y="0"/>
                  </a:moveTo>
                  <a:lnTo>
                    <a:pt x="10528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27502" y="745370"/>
              <a:ext cx="367165" cy="223252"/>
            </a:xfrm>
            <a:custGeom>
              <a:avLst/>
              <a:gdLst/>
              <a:ahLst/>
              <a:cxnLst/>
              <a:rect l="0" t="0" r="0" b="0"/>
              <a:pathLst>
                <a:path w="367165" h="223252">
                  <a:moveTo>
                    <a:pt x="0" y="202194"/>
                  </a:moveTo>
                  <a:lnTo>
                    <a:pt x="0" y="143577"/>
                  </a:lnTo>
                  <a:lnTo>
                    <a:pt x="8406" y="90573"/>
                  </a:lnTo>
                  <a:lnTo>
                    <a:pt x="14654" y="67187"/>
                  </a:lnTo>
                  <a:lnTo>
                    <a:pt x="19129" y="63057"/>
                  </a:lnTo>
                  <a:lnTo>
                    <a:pt x="24451" y="63812"/>
                  </a:lnTo>
                  <a:lnTo>
                    <a:pt x="30339" y="67826"/>
                  </a:lnTo>
                  <a:lnTo>
                    <a:pt x="40000" y="81644"/>
                  </a:lnTo>
                  <a:lnTo>
                    <a:pt x="59383" y="131597"/>
                  </a:lnTo>
                  <a:lnTo>
                    <a:pt x="72448" y="173608"/>
                  </a:lnTo>
                  <a:lnTo>
                    <a:pt x="88351" y="193779"/>
                  </a:lnTo>
                  <a:lnTo>
                    <a:pt x="117035" y="212699"/>
                  </a:lnTo>
                  <a:lnTo>
                    <a:pt x="125987" y="213877"/>
                  </a:lnTo>
                  <a:lnTo>
                    <a:pt x="142172" y="208946"/>
                  </a:lnTo>
                  <a:lnTo>
                    <a:pt x="164438" y="187427"/>
                  </a:lnTo>
                  <a:lnTo>
                    <a:pt x="172520" y="165605"/>
                  </a:lnTo>
                  <a:lnTo>
                    <a:pt x="181643" y="103269"/>
                  </a:lnTo>
                  <a:lnTo>
                    <a:pt x="195374" y="88818"/>
                  </a:lnTo>
                  <a:lnTo>
                    <a:pt x="203949" y="85666"/>
                  </a:lnTo>
                  <a:lnTo>
                    <a:pt x="258788" y="86056"/>
                  </a:lnTo>
                  <a:lnTo>
                    <a:pt x="315272" y="74885"/>
                  </a:lnTo>
                  <a:lnTo>
                    <a:pt x="357854" y="56034"/>
                  </a:lnTo>
                  <a:lnTo>
                    <a:pt x="363742" y="47432"/>
                  </a:lnTo>
                  <a:lnTo>
                    <a:pt x="367164" y="25397"/>
                  </a:lnTo>
                  <a:lnTo>
                    <a:pt x="364099" y="16479"/>
                  </a:lnTo>
                  <a:lnTo>
                    <a:pt x="351335" y="3451"/>
                  </a:lnTo>
                  <a:lnTo>
                    <a:pt x="330844" y="0"/>
                  </a:lnTo>
                  <a:lnTo>
                    <a:pt x="308479" y="3536"/>
                  </a:lnTo>
                  <a:lnTo>
                    <a:pt x="290740" y="12906"/>
                  </a:lnTo>
                  <a:lnTo>
                    <a:pt x="267600" y="36924"/>
                  </a:lnTo>
                  <a:lnTo>
                    <a:pt x="259313" y="62450"/>
                  </a:lnTo>
                  <a:lnTo>
                    <a:pt x="254649" y="109706"/>
                  </a:lnTo>
                  <a:lnTo>
                    <a:pt x="258662" y="166897"/>
                  </a:lnTo>
                  <a:lnTo>
                    <a:pt x="267429" y="186897"/>
                  </a:lnTo>
                  <a:lnTo>
                    <a:pt x="273042" y="195506"/>
                  </a:lnTo>
                  <a:lnTo>
                    <a:pt x="288638" y="208190"/>
                  </a:lnTo>
                  <a:lnTo>
                    <a:pt x="308438" y="216557"/>
                  </a:lnTo>
                  <a:lnTo>
                    <a:pt x="357969" y="223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67057" y="707281"/>
              <a:ext cx="760357" cy="577616"/>
            </a:xfrm>
            <a:custGeom>
              <a:avLst/>
              <a:gdLst/>
              <a:ahLst/>
              <a:cxnLst/>
              <a:rect l="0" t="0" r="0" b="0"/>
              <a:pathLst>
                <a:path w="760357" h="577616">
                  <a:moveTo>
                    <a:pt x="150083" y="134998"/>
                  </a:moveTo>
                  <a:lnTo>
                    <a:pt x="144493" y="112641"/>
                  </a:lnTo>
                  <a:lnTo>
                    <a:pt x="139337" y="104886"/>
                  </a:lnTo>
                  <a:lnTo>
                    <a:pt x="124250" y="93149"/>
                  </a:lnTo>
                  <a:lnTo>
                    <a:pt x="90436" y="85554"/>
                  </a:lnTo>
                  <a:lnTo>
                    <a:pt x="67420" y="90016"/>
                  </a:lnTo>
                  <a:lnTo>
                    <a:pt x="37852" y="105683"/>
                  </a:lnTo>
                  <a:lnTo>
                    <a:pt x="22994" y="119629"/>
                  </a:lnTo>
                  <a:lnTo>
                    <a:pt x="0" y="167333"/>
                  </a:lnTo>
                  <a:lnTo>
                    <a:pt x="69" y="209570"/>
                  </a:lnTo>
                  <a:lnTo>
                    <a:pt x="7761" y="232872"/>
                  </a:lnTo>
                  <a:lnTo>
                    <a:pt x="31762" y="272484"/>
                  </a:lnTo>
                  <a:lnTo>
                    <a:pt x="48363" y="286960"/>
                  </a:lnTo>
                  <a:lnTo>
                    <a:pt x="57703" y="292458"/>
                  </a:lnTo>
                  <a:lnTo>
                    <a:pt x="80559" y="295448"/>
                  </a:lnTo>
                  <a:lnTo>
                    <a:pt x="127771" y="287835"/>
                  </a:lnTo>
                  <a:lnTo>
                    <a:pt x="154650" y="272830"/>
                  </a:lnTo>
                  <a:lnTo>
                    <a:pt x="166930" y="257088"/>
                  </a:lnTo>
                  <a:lnTo>
                    <a:pt x="184346" y="212797"/>
                  </a:lnTo>
                  <a:lnTo>
                    <a:pt x="185587" y="189463"/>
                  </a:lnTo>
                  <a:lnTo>
                    <a:pt x="181071" y="167394"/>
                  </a:lnTo>
                  <a:lnTo>
                    <a:pt x="171264" y="145887"/>
                  </a:lnTo>
                  <a:lnTo>
                    <a:pt x="155988" y="130869"/>
                  </a:lnTo>
                  <a:lnTo>
                    <a:pt x="147000" y="125226"/>
                  </a:lnTo>
                  <a:lnTo>
                    <a:pt x="137499" y="123804"/>
                  </a:lnTo>
                  <a:lnTo>
                    <a:pt x="117584" y="128463"/>
                  </a:lnTo>
                  <a:lnTo>
                    <a:pt x="109699" y="134151"/>
                  </a:lnTo>
                  <a:lnTo>
                    <a:pt x="97820" y="149830"/>
                  </a:lnTo>
                  <a:lnTo>
                    <a:pt x="96524" y="157754"/>
                  </a:lnTo>
                  <a:lnTo>
                    <a:pt x="97999" y="165377"/>
                  </a:lnTo>
                  <a:lnTo>
                    <a:pt x="101322" y="172798"/>
                  </a:lnTo>
                  <a:lnTo>
                    <a:pt x="114373" y="184164"/>
                  </a:lnTo>
                  <a:lnTo>
                    <a:pt x="122767" y="188832"/>
                  </a:lnTo>
                  <a:lnTo>
                    <a:pt x="141451" y="190900"/>
                  </a:lnTo>
                  <a:lnTo>
                    <a:pt x="161454" y="186750"/>
                  </a:lnTo>
                  <a:lnTo>
                    <a:pt x="213365" y="164112"/>
                  </a:lnTo>
                  <a:lnTo>
                    <a:pt x="237480" y="162756"/>
                  </a:lnTo>
                  <a:lnTo>
                    <a:pt x="250462" y="164032"/>
                  </a:lnTo>
                  <a:lnTo>
                    <a:pt x="260286" y="168392"/>
                  </a:lnTo>
                  <a:lnTo>
                    <a:pt x="274321" y="182595"/>
                  </a:lnTo>
                  <a:lnTo>
                    <a:pt x="288800" y="210322"/>
                  </a:lnTo>
                  <a:lnTo>
                    <a:pt x="291693" y="210951"/>
                  </a:lnTo>
                  <a:lnTo>
                    <a:pt x="307897" y="165956"/>
                  </a:lnTo>
                  <a:lnTo>
                    <a:pt x="314954" y="160316"/>
                  </a:lnTo>
                  <a:lnTo>
                    <a:pt x="323167" y="157726"/>
                  </a:lnTo>
                  <a:lnTo>
                    <a:pt x="332153" y="157169"/>
                  </a:lnTo>
                  <a:lnTo>
                    <a:pt x="351496" y="162789"/>
                  </a:lnTo>
                  <a:lnTo>
                    <a:pt x="370621" y="174256"/>
                  </a:lnTo>
                  <a:lnTo>
                    <a:pt x="426705" y="229280"/>
                  </a:lnTo>
                  <a:lnTo>
                    <a:pt x="466507" y="252148"/>
                  </a:lnTo>
                  <a:lnTo>
                    <a:pt x="475675" y="252872"/>
                  </a:lnTo>
                  <a:lnTo>
                    <a:pt x="492103" y="247438"/>
                  </a:lnTo>
                  <a:lnTo>
                    <a:pt x="504083" y="234105"/>
                  </a:lnTo>
                  <a:lnTo>
                    <a:pt x="525077" y="185657"/>
                  </a:lnTo>
                  <a:lnTo>
                    <a:pt x="543077" y="125826"/>
                  </a:lnTo>
                  <a:lnTo>
                    <a:pt x="548065" y="87697"/>
                  </a:lnTo>
                  <a:lnTo>
                    <a:pt x="543954" y="46764"/>
                  </a:lnTo>
                  <a:lnTo>
                    <a:pt x="529738" y="10589"/>
                  </a:lnTo>
                  <a:lnTo>
                    <a:pt x="522510" y="4095"/>
                  </a:lnTo>
                  <a:lnTo>
                    <a:pt x="514181" y="936"/>
                  </a:lnTo>
                  <a:lnTo>
                    <a:pt x="505118" y="0"/>
                  </a:lnTo>
                  <a:lnTo>
                    <a:pt x="497907" y="2886"/>
                  </a:lnTo>
                  <a:lnTo>
                    <a:pt x="486775" y="15450"/>
                  </a:lnTo>
                  <a:lnTo>
                    <a:pt x="473932" y="47844"/>
                  </a:lnTo>
                  <a:lnTo>
                    <a:pt x="468307" y="87078"/>
                  </a:lnTo>
                  <a:lnTo>
                    <a:pt x="472229" y="133928"/>
                  </a:lnTo>
                  <a:lnTo>
                    <a:pt x="492439" y="185350"/>
                  </a:lnTo>
                  <a:lnTo>
                    <a:pt x="513305" y="217378"/>
                  </a:lnTo>
                  <a:lnTo>
                    <a:pt x="531443" y="234392"/>
                  </a:lnTo>
                  <a:lnTo>
                    <a:pt x="554322" y="243514"/>
                  </a:lnTo>
                  <a:lnTo>
                    <a:pt x="566975" y="245947"/>
                  </a:lnTo>
                  <a:lnTo>
                    <a:pt x="587272" y="242411"/>
                  </a:lnTo>
                  <a:lnTo>
                    <a:pt x="604092" y="231870"/>
                  </a:lnTo>
                  <a:lnTo>
                    <a:pt x="619366" y="215487"/>
                  </a:lnTo>
                  <a:lnTo>
                    <a:pt x="626715" y="212054"/>
                  </a:lnTo>
                  <a:lnTo>
                    <a:pt x="633954" y="212105"/>
                  </a:lnTo>
                  <a:lnTo>
                    <a:pt x="687922" y="230054"/>
                  </a:lnTo>
                  <a:lnTo>
                    <a:pt x="698155" y="233464"/>
                  </a:lnTo>
                  <a:lnTo>
                    <a:pt x="707317" y="233397"/>
                  </a:lnTo>
                  <a:lnTo>
                    <a:pt x="723736" y="227084"/>
                  </a:lnTo>
                  <a:lnTo>
                    <a:pt x="746133" y="204787"/>
                  </a:lnTo>
                  <a:lnTo>
                    <a:pt x="751001" y="203751"/>
                  </a:lnTo>
                  <a:lnTo>
                    <a:pt x="754246" y="207740"/>
                  </a:lnTo>
                  <a:lnTo>
                    <a:pt x="758812" y="241949"/>
                  </a:lnTo>
                  <a:lnTo>
                    <a:pt x="760356" y="305213"/>
                  </a:lnTo>
                  <a:lnTo>
                    <a:pt x="755034" y="365327"/>
                  </a:lnTo>
                  <a:lnTo>
                    <a:pt x="751637" y="418233"/>
                  </a:lnTo>
                  <a:lnTo>
                    <a:pt x="745042" y="474723"/>
                  </a:lnTo>
                  <a:lnTo>
                    <a:pt x="731163" y="531477"/>
                  </a:lnTo>
                  <a:lnTo>
                    <a:pt x="719905" y="554537"/>
                  </a:lnTo>
                  <a:lnTo>
                    <a:pt x="703985" y="570244"/>
                  </a:lnTo>
                  <a:lnTo>
                    <a:pt x="694825" y="576071"/>
                  </a:lnTo>
                  <a:lnTo>
                    <a:pt x="684040" y="577615"/>
                  </a:lnTo>
                  <a:lnTo>
                    <a:pt x="659578" y="573093"/>
                  </a:lnTo>
                  <a:lnTo>
                    <a:pt x="630677" y="557392"/>
                  </a:lnTo>
                  <a:lnTo>
                    <a:pt x="607297" y="526744"/>
                  </a:lnTo>
                  <a:lnTo>
                    <a:pt x="596729" y="488027"/>
                  </a:lnTo>
                  <a:lnTo>
                    <a:pt x="594328" y="434193"/>
                  </a:lnTo>
                  <a:lnTo>
                    <a:pt x="598259" y="410693"/>
                  </a:lnTo>
                  <a:lnTo>
                    <a:pt x="618228" y="377733"/>
                  </a:lnTo>
                  <a:lnTo>
                    <a:pt x="636568" y="362593"/>
                  </a:lnTo>
                  <a:lnTo>
                    <a:pt x="682526" y="343342"/>
                  </a:lnTo>
                  <a:lnTo>
                    <a:pt x="738059" y="336133"/>
                  </a:lnTo>
                  <a:lnTo>
                    <a:pt x="750207" y="335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427171" y="834467"/>
              <a:ext cx="785058" cy="416152"/>
            </a:xfrm>
            <a:custGeom>
              <a:avLst/>
              <a:gdLst/>
              <a:ahLst/>
              <a:cxnLst/>
              <a:rect l="0" t="0" r="0" b="0"/>
              <a:pathLst>
                <a:path w="785058" h="416152">
                  <a:moveTo>
                    <a:pt x="163875" y="60455"/>
                  </a:moveTo>
                  <a:lnTo>
                    <a:pt x="134567" y="22081"/>
                  </a:lnTo>
                  <a:lnTo>
                    <a:pt x="108788" y="6451"/>
                  </a:lnTo>
                  <a:lnTo>
                    <a:pt x="67745" y="0"/>
                  </a:lnTo>
                  <a:lnTo>
                    <a:pt x="44722" y="4730"/>
                  </a:lnTo>
                  <a:lnTo>
                    <a:pt x="35307" y="9267"/>
                  </a:lnTo>
                  <a:lnTo>
                    <a:pt x="18607" y="26786"/>
                  </a:lnTo>
                  <a:lnTo>
                    <a:pt x="5725" y="50170"/>
                  </a:lnTo>
                  <a:lnTo>
                    <a:pt x="0" y="76161"/>
                  </a:lnTo>
                  <a:lnTo>
                    <a:pt x="3694" y="100191"/>
                  </a:lnTo>
                  <a:lnTo>
                    <a:pt x="7955" y="111512"/>
                  </a:lnTo>
                  <a:lnTo>
                    <a:pt x="16645" y="117889"/>
                  </a:lnTo>
                  <a:lnTo>
                    <a:pt x="41898" y="121856"/>
                  </a:lnTo>
                  <a:lnTo>
                    <a:pt x="66380" y="116600"/>
                  </a:lnTo>
                  <a:lnTo>
                    <a:pt x="87788" y="105295"/>
                  </a:lnTo>
                  <a:lnTo>
                    <a:pt x="105103" y="88573"/>
                  </a:lnTo>
                  <a:lnTo>
                    <a:pt x="111826" y="87389"/>
                  </a:lnTo>
                  <a:lnTo>
                    <a:pt x="117477" y="91279"/>
                  </a:lnTo>
                  <a:lnTo>
                    <a:pt x="122415" y="98552"/>
                  </a:lnTo>
                  <a:lnTo>
                    <a:pt x="129364" y="136734"/>
                  </a:lnTo>
                  <a:lnTo>
                    <a:pt x="131423" y="190681"/>
                  </a:lnTo>
                  <a:lnTo>
                    <a:pt x="137622" y="251119"/>
                  </a:lnTo>
                  <a:lnTo>
                    <a:pt x="146868" y="313480"/>
                  </a:lnTo>
                  <a:lnTo>
                    <a:pt x="151427" y="365232"/>
                  </a:lnTo>
                  <a:lnTo>
                    <a:pt x="146255" y="392443"/>
                  </a:lnTo>
                  <a:lnTo>
                    <a:pt x="141600" y="404613"/>
                  </a:lnTo>
                  <a:lnTo>
                    <a:pt x="134987" y="411556"/>
                  </a:lnTo>
                  <a:lnTo>
                    <a:pt x="127069" y="415015"/>
                  </a:lnTo>
                  <a:lnTo>
                    <a:pt x="118281" y="416151"/>
                  </a:lnTo>
                  <a:lnTo>
                    <a:pt x="102277" y="411175"/>
                  </a:lnTo>
                  <a:lnTo>
                    <a:pt x="94734" y="406572"/>
                  </a:lnTo>
                  <a:lnTo>
                    <a:pt x="51663" y="345147"/>
                  </a:lnTo>
                  <a:lnTo>
                    <a:pt x="41720" y="302086"/>
                  </a:lnTo>
                  <a:lnTo>
                    <a:pt x="44363" y="263460"/>
                  </a:lnTo>
                  <a:lnTo>
                    <a:pt x="52657" y="243876"/>
                  </a:lnTo>
                  <a:lnTo>
                    <a:pt x="97464" y="181501"/>
                  </a:lnTo>
                  <a:lnTo>
                    <a:pt x="157066" y="121193"/>
                  </a:lnTo>
                  <a:lnTo>
                    <a:pt x="215812" y="62713"/>
                  </a:lnTo>
                  <a:lnTo>
                    <a:pt x="223066" y="54941"/>
                  </a:lnTo>
                  <a:lnTo>
                    <a:pt x="226733" y="53270"/>
                  </a:lnTo>
                  <a:lnTo>
                    <a:pt x="228007" y="55665"/>
                  </a:lnTo>
                  <a:lnTo>
                    <a:pt x="218797" y="115450"/>
                  </a:lnTo>
                  <a:lnTo>
                    <a:pt x="222558" y="169714"/>
                  </a:lnTo>
                  <a:lnTo>
                    <a:pt x="227564" y="180088"/>
                  </a:lnTo>
                  <a:lnTo>
                    <a:pt x="242484" y="194733"/>
                  </a:lnTo>
                  <a:lnTo>
                    <a:pt x="250206" y="196767"/>
                  </a:lnTo>
                  <a:lnTo>
                    <a:pt x="257695" y="195783"/>
                  </a:lnTo>
                  <a:lnTo>
                    <a:pt x="272253" y="188451"/>
                  </a:lnTo>
                  <a:lnTo>
                    <a:pt x="286523" y="177394"/>
                  </a:lnTo>
                  <a:lnTo>
                    <a:pt x="294425" y="155321"/>
                  </a:lnTo>
                  <a:lnTo>
                    <a:pt x="295753" y="113130"/>
                  </a:lnTo>
                  <a:lnTo>
                    <a:pt x="290338" y="87375"/>
                  </a:lnTo>
                  <a:lnTo>
                    <a:pt x="280132" y="68130"/>
                  </a:lnTo>
                  <a:lnTo>
                    <a:pt x="271796" y="63232"/>
                  </a:lnTo>
                  <a:lnTo>
                    <a:pt x="250054" y="60909"/>
                  </a:lnTo>
                  <a:lnTo>
                    <a:pt x="241215" y="64267"/>
                  </a:lnTo>
                  <a:lnTo>
                    <a:pt x="228274" y="77357"/>
                  </a:lnTo>
                  <a:lnTo>
                    <a:pt x="226695" y="85761"/>
                  </a:lnTo>
                  <a:lnTo>
                    <a:pt x="231180" y="104457"/>
                  </a:lnTo>
                  <a:lnTo>
                    <a:pt x="244090" y="118226"/>
                  </a:lnTo>
                  <a:lnTo>
                    <a:pt x="252447" y="123535"/>
                  </a:lnTo>
                  <a:lnTo>
                    <a:pt x="260358" y="124735"/>
                  </a:lnTo>
                  <a:lnTo>
                    <a:pt x="267971" y="123196"/>
                  </a:lnTo>
                  <a:lnTo>
                    <a:pt x="311334" y="97616"/>
                  </a:lnTo>
                  <a:lnTo>
                    <a:pt x="355014" y="63774"/>
                  </a:lnTo>
                  <a:lnTo>
                    <a:pt x="375168" y="59201"/>
                  </a:lnTo>
                  <a:lnTo>
                    <a:pt x="385456" y="59619"/>
                  </a:lnTo>
                  <a:lnTo>
                    <a:pt x="393484" y="63407"/>
                  </a:lnTo>
                  <a:lnTo>
                    <a:pt x="405523" y="76975"/>
                  </a:lnTo>
                  <a:lnTo>
                    <a:pt x="418879" y="104344"/>
                  </a:lnTo>
                  <a:lnTo>
                    <a:pt x="422785" y="107262"/>
                  </a:lnTo>
                  <a:lnTo>
                    <a:pt x="426559" y="105697"/>
                  </a:lnTo>
                  <a:lnTo>
                    <a:pt x="433872" y="94601"/>
                  </a:lnTo>
                  <a:lnTo>
                    <a:pt x="457212" y="48877"/>
                  </a:lnTo>
                  <a:lnTo>
                    <a:pt x="464718" y="44547"/>
                  </a:lnTo>
                  <a:lnTo>
                    <a:pt x="473232" y="44001"/>
                  </a:lnTo>
                  <a:lnTo>
                    <a:pt x="482417" y="45976"/>
                  </a:lnTo>
                  <a:lnTo>
                    <a:pt x="498862" y="57529"/>
                  </a:lnTo>
                  <a:lnTo>
                    <a:pt x="535629" y="104740"/>
                  </a:lnTo>
                  <a:lnTo>
                    <a:pt x="570944" y="158819"/>
                  </a:lnTo>
                  <a:lnTo>
                    <a:pt x="597614" y="176687"/>
                  </a:lnTo>
                  <a:lnTo>
                    <a:pt x="606282" y="177717"/>
                  </a:lnTo>
                  <a:lnTo>
                    <a:pt x="622153" y="172623"/>
                  </a:lnTo>
                  <a:lnTo>
                    <a:pt x="658642" y="149119"/>
                  </a:lnTo>
                  <a:lnTo>
                    <a:pt x="696847" y="101766"/>
                  </a:lnTo>
                  <a:lnTo>
                    <a:pt x="704909" y="78036"/>
                  </a:lnTo>
                  <a:lnTo>
                    <a:pt x="707058" y="65156"/>
                  </a:lnTo>
                  <a:lnTo>
                    <a:pt x="703207" y="44607"/>
                  </a:lnTo>
                  <a:lnTo>
                    <a:pt x="698905" y="35852"/>
                  </a:lnTo>
                  <a:lnTo>
                    <a:pt x="692527" y="31185"/>
                  </a:lnTo>
                  <a:lnTo>
                    <a:pt x="684766" y="29243"/>
                  </a:lnTo>
                  <a:lnTo>
                    <a:pt x="676083" y="29118"/>
                  </a:lnTo>
                  <a:lnTo>
                    <a:pt x="669123" y="32545"/>
                  </a:lnTo>
                  <a:lnTo>
                    <a:pt x="658271" y="45711"/>
                  </a:lnTo>
                  <a:lnTo>
                    <a:pt x="645585" y="78443"/>
                  </a:lnTo>
                  <a:lnTo>
                    <a:pt x="645595" y="117777"/>
                  </a:lnTo>
                  <a:lnTo>
                    <a:pt x="653275" y="138964"/>
                  </a:lnTo>
                  <a:lnTo>
                    <a:pt x="665655" y="156179"/>
                  </a:lnTo>
                  <a:lnTo>
                    <a:pt x="692357" y="177855"/>
                  </a:lnTo>
                  <a:lnTo>
                    <a:pt x="712271" y="187892"/>
                  </a:lnTo>
                  <a:lnTo>
                    <a:pt x="766214" y="196083"/>
                  </a:lnTo>
                  <a:lnTo>
                    <a:pt x="785057" y="197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908146" y="1316024"/>
            <a:ext cx="3251026" cy="650903"/>
            <a:chOff x="2908146" y="1316024"/>
            <a:chExt cx="3251026" cy="650903"/>
          </a:xfrm>
        </p:grpSpPr>
        <p:sp>
          <p:nvSpPr>
            <p:cNvPr id="19" name="Freeform 18"/>
            <p:cNvSpPr/>
            <p:nvPr/>
          </p:nvSpPr>
          <p:spPr>
            <a:xfrm>
              <a:off x="2908146" y="1316024"/>
              <a:ext cx="1103212" cy="561075"/>
            </a:xfrm>
            <a:custGeom>
              <a:avLst/>
              <a:gdLst/>
              <a:ahLst/>
              <a:cxnLst/>
              <a:rect l="0" t="0" r="0" b="0"/>
              <a:pathLst>
                <a:path w="1103212" h="561075">
                  <a:moveTo>
                    <a:pt x="218817" y="336950"/>
                  </a:moveTo>
                  <a:lnTo>
                    <a:pt x="198574" y="292987"/>
                  </a:lnTo>
                  <a:lnTo>
                    <a:pt x="171491" y="253526"/>
                  </a:lnTo>
                  <a:lnTo>
                    <a:pt x="153330" y="237092"/>
                  </a:lnTo>
                  <a:lnTo>
                    <a:pt x="130441" y="228227"/>
                  </a:lnTo>
                  <a:lnTo>
                    <a:pt x="117785" y="225864"/>
                  </a:lnTo>
                  <a:lnTo>
                    <a:pt x="94366" y="229477"/>
                  </a:lnTo>
                  <a:lnTo>
                    <a:pt x="64570" y="244664"/>
                  </a:lnTo>
                  <a:lnTo>
                    <a:pt x="40923" y="267102"/>
                  </a:lnTo>
                  <a:lnTo>
                    <a:pt x="27449" y="287189"/>
                  </a:lnTo>
                  <a:lnTo>
                    <a:pt x="9267" y="341332"/>
                  </a:lnTo>
                  <a:lnTo>
                    <a:pt x="0" y="402416"/>
                  </a:lnTo>
                  <a:lnTo>
                    <a:pt x="9472" y="465327"/>
                  </a:lnTo>
                  <a:lnTo>
                    <a:pt x="22258" y="502889"/>
                  </a:lnTo>
                  <a:lnTo>
                    <a:pt x="47540" y="541433"/>
                  </a:lnTo>
                  <a:lnTo>
                    <a:pt x="73702" y="558714"/>
                  </a:lnTo>
                  <a:lnTo>
                    <a:pt x="93490" y="561074"/>
                  </a:lnTo>
                  <a:lnTo>
                    <a:pt x="113984" y="557053"/>
                  </a:lnTo>
                  <a:lnTo>
                    <a:pt x="145252" y="540466"/>
                  </a:lnTo>
                  <a:lnTo>
                    <a:pt x="184139" y="504012"/>
                  </a:lnTo>
                  <a:lnTo>
                    <a:pt x="198725" y="482560"/>
                  </a:lnTo>
                  <a:lnTo>
                    <a:pt x="217621" y="427540"/>
                  </a:lnTo>
                  <a:lnTo>
                    <a:pt x="224135" y="405288"/>
                  </a:lnTo>
                  <a:lnTo>
                    <a:pt x="225872" y="405905"/>
                  </a:lnTo>
                  <a:lnTo>
                    <a:pt x="240494" y="462529"/>
                  </a:lnTo>
                  <a:lnTo>
                    <a:pt x="258673" y="515834"/>
                  </a:lnTo>
                  <a:lnTo>
                    <a:pt x="270066" y="536947"/>
                  </a:lnTo>
                  <a:lnTo>
                    <a:pt x="278720" y="543980"/>
                  </a:lnTo>
                  <a:lnTo>
                    <a:pt x="300813" y="551796"/>
                  </a:lnTo>
                  <a:lnTo>
                    <a:pt x="323110" y="549030"/>
                  </a:lnTo>
                  <a:lnTo>
                    <a:pt x="333970" y="545017"/>
                  </a:lnTo>
                  <a:lnTo>
                    <a:pt x="366020" y="517012"/>
                  </a:lnTo>
                  <a:lnTo>
                    <a:pt x="412594" y="455101"/>
                  </a:lnTo>
                  <a:lnTo>
                    <a:pt x="435581" y="400428"/>
                  </a:lnTo>
                  <a:lnTo>
                    <a:pt x="453845" y="341930"/>
                  </a:lnTo>
                  <a:lnTo>
                    <a:pt x="468368" y="281843"/>
                  </a:lnTo>
                  <a:lnTo>
                    <a:pt x="470883" y="227668"/>
                  </a:lnTo>
                  <a:lnTo>
                    <a:pt x="465729" y="169129"/>
                  </a:lnTo>
                  <a:lnTo>
                    <a:pt x="456793" y="111100"/>
                  </a:lnTo>
                  <a:lnTo>
                    <a:pt x="442123" y="55901"/>
                  </a:lnTo>
                  <a:lnTo>
                    <a:pt x="417909" y="14322"/>
                  </a:lnTo>
                  <a:lnTo>
                    <a:pt x="411206" y="6051"/>
                  </a:lnTo>
                  <a:lnTo>
                    <a:pt x="403229" y="1707"/>
                  </a:lnTo>
                  <a:lnTo>
                    <a:pt x="385006" y="0"/>
                  </a:lnTo>
                  <a:lnTo>
                    <a:pt x="377573" y="4692"/>
                  </a:lnTo>
                  <a:lnTo>
                    <a:pt x="366194" y="22383"/>
                  </a:lnTo>
                  <a:lnTo>
                    <a:pt x="357763" y="82614"/>
                  </a:lnTo>
                  <a:lnTo>
                    <a:pt x="356610" y="124866"/>
                  </a:lnTo>
                  <a:lnTo>
                    <a:pt x="356098" y="170940"/>
                  </a:lnTo>
                  <a:lnTo>
                    <a:pt x="358929" y="233560"/>
                  </a:lnTo>
                  <a:lnTo>
                    <a:pt x="370366" y="296640"/>
                  </a:lnTo>
                  <a:lnTo>
                    <a:pt x="376655" y="352990"/>
                  </a:lnTo>
                  <a:lnTo>
                    <a:pt x="387948" y="408488"/>
                  </a:lnTo>
                  <a:lnTo>
                    <a:pt x="401121" y="459532"/>
                  </a:lnTo>
                  <a:lnTo>
                    <a:pt x="420944" y="513112"/>
                  </a:lnTo>
                  <a:lnTo>
                    <a:pt x="434994" y="529498"/>
                  </a:lnTo>
                  <a:lnTo>
                    <a:pt x="443653" y="535505"/>
                  </a:lnTo>
                  <a:lnTo>
                    <a:pt x="450596" y="534831"/>
                  </a:lnTo>
                  <a:lnTo>
                    <a:pt x="456395" y="529702"/>
                  </a:lnTo>
                  <a:lnTo>
                    <a:pt x="461430" y="521603"/>
                  </a:lnTo>
                  <a:lnTo>
                    <a:pt x="463906" y="500126"/>
                  </a:lnTo>
                  <a:lnTo>
                    <a:pt x="461552" y="448211"/>
                  </a:lnTo>
                  <a:lnTo>
                    <a:pt x="464869" y="436860"/>
                  </a:lnTo>
                  <a:lnTo>
                    <a:pt x="477912" y="418009"/>
                  </a:lnTo>
                  <a:lnTo>
                    <a:pt x="498527" y="408071"/>
                  </a:lnTo>
                  <a:lnTo>
                    <a:pt x="556299" y="393932"/>
                  </a:lnTo>
                  <a:lnTo>
                    <a:pt x="617358" y="384575"/>
                  </a:lnTo>
                  <a:lnTo>
                    <a:pt x="650029" y="375107"/>
                  </a:lnTo>
                  <a:lnTo>
                    <a:pt x="654860" y="377596"/>
                  </a:lnTo>
                  <a:lnTo>
                    <a:pt x="655742" y="383934"/>
                  </a:lnTo>
                  <a:lnTo>
                    <a:pt x="650482" y="401115"/>
                  </a:lnTo>
                  <a:lnTo>
                    <a:pt x="627074" y="443983"/>
                  </a:lnTo>
                  <a:lnTo>
                    <a:pt x="625653" y="464069"/>
                  </a:lnTo>
                  <a:lnTo>
                    <a:pt x="630090" y="483524"/>
                  </a:lnTo>
                  <a:lnTo>
                    <a:pt x="639861" y="499970"/>
                  </a:lnTo>
                  <a:lnTo>
                    <a:pt x="646912" y="504121"/>
                  </a:lnTo>
                  <a:lnTo>
                    <a:pt x="664106" y="505615"/>
                  </a:lnTo>
                  <a:lnTo>
                    <a:pt x="680326" y="499259"/>
                  </a:lnTo>
                  <a:lnTo>
                    <a:pt x="687927" y="494289"/>
                  </a:lnTo>
                  <a:lnTo>
                    <a:pt x="699492" y="476288"/>
                  </a:lnTo>
                  <a:lnTo>
                    <a:pt x="704213" y="464937"/>
                  </a:lnTo>
                  <a:lnTo>
                    <a:pt x="706340" y="439846"/>
                  </a:lnTo>
                  <a:lnTo>
                    <a:pt x="702216" y="415437"/>
                  </a:lnTo>
                  <a:lnTo>
                    <a:pt x="692584" y="396789"/>
                  </a:lnTo>
                  <a:lnTo>
                    <a:pt x="685571" y="392051"/>
                  </a:lnTo>
                  <a:lnTo>
                    <a:pt x="668419" y="389905"/>
                  </a:lnTo>
                  <a:lnTo>
                    <a:pt x="661271" y="393310"/>
                  </a:lnTo>
                  <a:lnTo>
                    <a:pt x="650210" y="406452"/>
                  </a:lnTo>
                  <a:lnTo>
                    <a:pt x="649132" y="414870"/>
                  </a:lnTo>
                  <a:lnTo>
                    <a:pt x="654173" y="433582"/>
                  </a:lnTo>
                  <a:lnTo>
                    <a:pt x="667333" y="450477"/>
                  </a:lnTo>
                  <a:lnTo>
                    <a:pt x="675755" y="458258"/>
                  </a:lnTo>
                  <a:lnTo>
                    <a:pt x="686049" y="462276"/>
                  </a:lnTo>
                  <a:lnTo>
                    <a:pt x="709966" y="463620"/>
                  </a:lnTo>
                  <a:lnTo>
                    <a:pt x="744148" y="452211"/>
                  </a:lnTo>
                  <a:lnTo>
                    <a:pt x="770915" y="434012"/>
                  </a:lnTo>
                  <a:lnTo>
                    <a:pt x="777565" y="433243"/>
                  </a:lnTo>
                  <a:lnTo>
                    <a:pt x="783168" y="436240"/>
                  </a:lnTo>
                  <a:lnTo>
                    <a:pt x="826332" y="490170"/>
                  </a:lnTo>
                  <a:lnTo>
                    <a:pt x="834397" y="494078"/>
                  </a:lnTo>
                  <a:lnTo>
                    <a:pt x="852717" y="495302"/>
                  </a:lnTo>
                  <a:lnTo>
                    <a:pt x="869438" y="488827"/>
                  </a:lnTo>
                  <a:lnTo>
                    <a:pt x="877172" y="483825"/>
                  </a:lnTo>
                  <a:lnTo>
                    <a:pt x="888886" y="468908"/>
                  </a:lnTo>
                  <a:lnTo>
                    <a:pt x="893647" y="460017"/>
                  </a:lnTo>
                  <a:lnTo>
                    <a:pt x="900331" y="455259"/>
                  </a:lnTo>
                  <a:lnTo>
                    <a:pt x="908296" y="453257"/>
                  </a:lnTo>
                  <a:lnTo>
                    <a:pt x="963723" y="451658"/>
                  </a:lnTo>
                  <a:lnTo>
                    <a:pt x="995981" y="443207"/>
                  </a:lnTo>
                  <a:lnTo>
                    <a:pt x="1013049" y="432528"/>
                  </a:lnTo>
                  <a:lnTo>
                    <a:pt x="1035812" y="402184"/>
                  </a:lnTo>
                  <a:lnTo>
                    <a:pt x="1056060" y="348839"/>
                  </a:lnTo>
                  <a:lnTo>
                    <a:pt x="1065324" y="301348"/>
                  </a:lnTo>
                  <a:lnTo>
                    <a:pt x="1059159" y="242786"/>
                  </a:lnTo>
                  <a:lnTo>
                    <a:pt x="1046676" y="191748"/>
                  </a:lnTo>
                  <a:lnTo>
                    <a:pt x="1042125" y="186336"/>
                  </a:lnTo>
                  <a:lnTo>
                    <a:pt x="1036751" y="185068"/>
                  </a:lnTo>
                  <a:lnTo>
                    <a:pt x="1030828" y="186562"/>
                  </a:lnTo>
                  <a:lnTo>
                    <a:pt x="1026880" y="192238"/>
                  </a:lnTo>
                  <a:lnTo>
                    <a:pt x="1014434" y="253494"/>
                  </a:lnTo>
                  <a:lnTo>
                    <a:pt x="1018041" y="305777"/>
                  </a:lnTo>
                  <a:lnTo>
                    <a:pt x="1030019" y="363764"/>
                  </a:lnTo>
                  <a:lnTo>
                    <a:pt x="1043650" y="420885"/>
                  </a:lnTo>
                  <a:lnTo>
                    <a:pt x="1059697" y="460085"/>
                  </a:lnTo>
                  <a:lnTo>
                    <a:pt x="1079269" y="488338"/>
                  </a:lnTo>
                  <a:lnTo>
                    <a:pt x="1089841" y="497820"/>
                  </a:lnTo>
                  <a:lnTo>
                    <a:pt x="1103211" y="505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58673" y="1600331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21057"/>
                  </a:moveTo>
                  <a:lnTo>
                    <a:pt x="299434" y="12724"/>
                  </a:lnTo>
                  <a:lnTo>
                    <a:pt x="242422" y="10962"/>
                  </a:lnTo>
                  <a:lnTo>
                    <a:pt x="186473" y="10657"/>
                  </a:lnTo>
                  <a:lnTo>
                    <a:pt x="136620" y="10567"/>
                  </a:lnTo>
                  <a:lnTo>
                    <a:pt x="81034" y="10540"/>
                  </a:lnTo>
                  <a:lnTo>
                    <a:pt x="20860" y="32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22010" y="1495046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0" y="161025"/>
                  </a:lnTo>
                  <a:lnTo>
                    <a:pt x="1170" y="207267"/>
                  </a:lnTo>
                  <a:lnTo>
                    <a:pt x="5589" y="251216"/>
                  </a:lnTo>
                  <a:lnTo>
                    <a:pt x="9065" y="309831"/>
                  </a:lnTo>
                  <a:lnTo>
                    <a:pt x="17475" y="364058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8454" y="1526632"/>
              <a:ext cx="284614" cy="245051"/>
            </a:xfrm>
            <a:custGeom>
              <a:avLst/>
              <a:gdLst/>
              <a:ahLst/>
              <a:cxnLst/>
              <a:rect l="0" t="0" r="0" b="0"/>
              <a:pathLst>
                <a:path w="284614" h="245051">
                  <a:moveTo>
                    <a:pt x="284613" y="115813"/>
                  </a:moveTo>
                  <a:lnTo>
                    <a:pt x="223503" y="142177"/>
                  </a:lnTo>
                  <a:lnTo>
                    <a:pt x="164518" y="182651"/>
                  </a:lnTo>
                  <a:lnTo>
                    <a:pt x="101093" y="217609"/>
                  </a:lnTo>
                  <a:lnTo>
                    <a:pt x="46934" y="237263"/>
                  </a:lnTo>
                  <a:lnTo>
                    <a:pt x="23390" y="245050"/>
                  </a:lnTo>
                  <a:lnTo>
                    <a:pt x="14538" y="244085"/>
                  </a:lnTo>
                  <a:lnTo>
                    <a:pt x="7467" y="239932"/>
                  </a:lnTo>
                  <a:lnTo>
                    <a:pt x="1583" y="233654"/>
                  </a:lnTo>
                  <a:lnTo>
                    <a:pt x="0" y="225959"/>
                  </a:lnTo>
                  <a:lnTo>
                    <a:pt x="4480" y="208051"/>
                  </a:lnTo>
                  <a:lnTo>
                    <a:pt x="32936" y="154476"/>
                  </a:lnTo>
                  <a:lnTo>
                    <a:pt x="60204" y="101093"/>
                  </a:lnTo>
                  <a:lnTo>
                    <a:pt x="92007" y="42948"/>
                  </a:lnTo>
                  <a:lnTo>
                    <a:pt x="1056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69450" y="1604441"/>
              <a:ext cx="968623" cy="362486"/>
            </a:xfrm>
            <a:custGeom>
              <a:avLst/>
              <a:gdLst/>
              <a:ahLst/>
              <a:cxnLst/>
              <a:rect l="0" t="0" r="0" b="0"/>
              <a:pathLst>
                <a:path w="968623" h="362486">
                  <a:moveTo>
                    <a:pt x="0" y="301217"/>
                  </a:moveTo>
                  <a:lnTo>
                    <a:pt x="34747" y="264130"/>
                  </a:lnTo>
                  <a:lnTo>
                    <a:pt x="66559" y="205977"/>
                  </a:lnTo>
                  <a:lnTo>
                    <a:pt x="75595" y="185189"/>
                  </a:lnTo>
                  <a:lnTo>
                    <a:pt x="76133" y="181751"/>
                  </a:lnTo>
                  <a:lnTo>
                    <a:pt x="74152" y="182968"/>
                  </a:lnTo>
                  <a:lnTo>
                    <a:pt x="70492" y="187289"/>
                  </a:lnTo>
                  <a:lnTo>
                    <a:pt x="64617" y="235082"/>
                  </a:lnTo>
                  <a:lnTo>
                    <a:pt x="65939" y="275642"/>
                  </a:lnTo>
                  <a:lnTo>
                    <a:pt x="74540" y="299209"/>
                  </a:lnTo>
                  <a:lnTo>
                    <a:pt x="82449" y="306897"/>
                  </a:lnTo>
                  <a:lnTo>
                    <a:pt x="103715" y="315440"/>
                  </a:lnTo>
                  <a:lnTo>
                    <a:pt x="113597" y="315378"/>
                  </a:lnTo>
                  <a:lnTo>
                    <a:pt x="130816" y="309070"/>
                  </a:lnTo>
                  <a:lnTo>
                    <a:pt x="189414" y="258861"/>
                  </a:lnTo>
                  <a:lnTo>
                    <a:pt x="196466" y="251923"/>
                  </a:lnTo>
                  <a:lnTo>
                    <a:pt x="203507" y="249637"/>
                  </a:lnTo>
                  <a:lnTo>
                    <a:pt x="210541" y="250452"/>
                  </a:lnTo>
                  <a:lnTo>
                    <a:pt x="217570" y="253336"/>
                  </a:lnTo>
                  <a:lnTo>
                    <a:pt x="228499" y="269018"/>
                  </a:lnTo>
                  <a:lnTo>
                    <a:pt x="245047" y="311624"/>
                  </a:lnTo>
                  <a:lnTo>
                    <a:pt x="247593" y="314004"/>
                  </a:lnTo>
                  <a:lnTo>
                    <a:pt x="249290" y="310911"/>
                  </a:lnTo>
                  <a:lnTo>
                    <a:pt x="261813" y="260899"/>
                  </a:lnTo>
                  <a:lnTo>
                    <a:pt x="272729" y="238844"/>
                  </a:lnTo>
                  <a:lnTo>
                    <a:pt x="278916" y="233899"/>
                  </a:lnTo>
                  <a:lnTo>
                    <a:pt x="285380" y="232941"/>
                  </a:lnTo>
                  <a:lnTo>
                    <a:pt x="298801" y="238117"/>
                  </a:lnTo>
                  <a:lnTo>
                    <a:pt x="319511" y="255354"/>
                  </a:lnTo>
                  <a:lnTo>
                    <a:pt x="333468" y="272645"/>
                  </a:lnTo>
                  <a:lnTo>
                    <a:pt x="340465" y="276319"/>
                  </a:lnTo>
                  <a:lnTo>
                    <a:pt x="347470" y="276430"/>
                  </a:lnTo>
                  <a:lnTo>
                    <a:pt x="354479" y="274164"/>
                  </a:lnTo>
                  <a:lnTo>
                    <a:pt x="368506" y="262287"/>
                  </a:lnTo>
                  <a:lnTo>
                    <a:pt x="417631" y="201091"/>
                  </a:lnTo>
                  <a:lnTo>
                    <a:pt x="444277" y="184462"/>
                  </a:lnTo>
                  <a:lnTo>
                    <a:pt x="447093" y="183606"/>
                  </a:lnTo>
                  <a:lnTo>
                    <a:pt x="403168" y="224622"/>
                  </a:lnTo>
                  <a:lnTo>
                    <a:pt x="395605" y="244558"/>
                  </a:lnTo>
                  <a:lnTo>
                    <a:pt x="393588" y="256425"/>
                  </a:lnTo>
                  <a:lnTo>
                    <a:pt x="395753" y="266676"/>
                  </a:lnTo>
                  <a:lnTo>
                    <a:pt x="407517" y="284306"/>
                  </a:lnTo>
                  <a:lnTo>
                    <a:pt x="427564" y="293701"/>
                  </a:lnTo>
                  <a:lnTo>
                    <a:pt x="450902" y="296706"/>
                  </a:lnTo>
                  <a:lnTo>
                    <a:pt x="472972" y="294143"/>
                  </a:lnTo>
                  <a:lnTo>
                    <a:pt x="505128" y="280533"/>
                  </a:lnTo>
                  <a:lnTo>
                    <a:pt x="536883" y="256094"/>
                  </a:lnTo>
                  <a:lnTo>
                    <a:pt x="562929" y="221036"/>
                  </a:lnTo>
                  <a:lnTo>
                    <a:pt x="584285" y="168438"/>
                  </a:lnTo>
                  <a:lnTo>
                    <a:pt x="596650" y="119921"/>
                  </a:lnTo>
                  <a:lnTo>
                    <a:pt x="599439" y="65624"/>
                  </a:lnTo>
                  <a:lnTo>
                    <a:pt x="594332" y="29420"/>
                  </a:lnTo>
                  <a:lnTo>
                    <a:pt x="579821" y="2055"/>
                  </a:lnTo>
                  <a:lnTo>
                    <a:pt x="574891" y="0"/>
                  </a:lnTo>
                  <a:lnTo>
                    <a:pt x="570434" y="2140"/>
                  </a:lnTo>
                  <a:lnTo>
                    <a:pt x="562363" y="13876"/>
                  </a:lnTo>
                  <a:lnTo>
                    <a:pt x="552411" y="41383"/>
                  </a:lnTo>
                  <a:lnTo>
                    <a:pt x="548456" y="95127"/>
                  </a:lnTo>
                  <a:lnTo>
                    <a:pt x="547771" y="147736"/>
                  </a:lnTo>
                  <a:lnTo>
                    <a:pt x="547568" y="201539"/>
                  </a:lnTo>
                  <a:lnTo>
                    <a:pt x="547500" y="261640"/>
                  </a:lnTo>
                  <a:lnTo>
                    <a:pt x="549834" y="268983"/>
                  </a:lnTo>
                  <a:lnTo>
                    <a:pt x="553729" y="271539"/>
                  </a:lnTo>
                  <a:lnTo>
                    <a:pt x="558666" y="270903"/>
                  </a:lnTo>
                  <a:lnTo>
                    <a:pt x="563127" y="266969"/>
                  </a:lnTo>
                  <a:lnTo>
                    <a:pt x="587916" y="231369"/>
                  </a:lnTo>
                  <a:lnTo>
                    <a:pt x="597835" y="227746"/>
                  </a:lnTo>
                  <a:lnTo>
                    <a:pt x="624453" y="226839"/>
                  </a:lnTo>
                  <a:lnTo>
                    <a:pt x="646422" y="233455"/>
                  </a:lnTo>
                  <a:lnTo>
                    <a:pt x="705777" y="267033"/>
                  </a:lnTo>
                  <a:lnTo>
                    <a:pt x="716183" y="271409"/>
                  </a:lnTo>
                  <a:lnTo>
                    <a:pt x="737104" y="273151"/>
                  </a:lnTo>
                  <a:lnTo>
                    <a:pt x="747596" y="271977"/>
                  </a:lnTo>
                  <a:lnTo>
                    <a:pt x="765494" y="261315"/>
                  </a:lnTo>
                  <a:lnTo>
                    <a:pt x="773542" y="253559"/>
                  </a:lnTo>
                  <a:lnTo>
                    <a:pt x="777737" y="243708"/>
                  </a:lnTo>
                  <a:lnTo>
                    <a:pt x="779280" y="220285"/>
                  </a:lnTo>
                  <a:lnTo>
                    <a:pt x="772946" y="200516"/>
                  </a:lnTo>
                  <a:lnTo>
                    <a:pt x="767981" y="191969"/>
                  </a:lnTo>
                  <a:lnTo>
                    <a:pt x="762332" y="188611"/>
                  </a:lnTo>
                  <a:lnTo>
                    <a:pt x="756226" y="188711"/>
                  </a:lnTo>
                  <a:lnTo>
                    <a:pt x="749816" y="191118"/>
                  </a:lnTo>
                  <a:lnTo>
                    <a:pt x="739574" y="206270"/>
                  </a:lnTo>
                  <a:lnTo>
                    <a:pt x="732293" y="228603"/>
                  </a:lnTo>
                  <a:lnTo>
                    <a:pt x="729056" y="254126"/>
                  </a:lnTo>
                  <a:lnTo>
                    <a:pt x="733857" y="274828"/>
                  </a:lnTo>
                  <a:lnTo>
                    <a:pt x="756003" y="307183"/>
                  </a:lnTo>
                  <a:lnTo>
                    <a:pt x="781622" y="323391"/>
                  </a:lnTo>
                  <a:lnTo>
                    <a:pt x="801283" y="325500"/>
                  </a:lnTo>
                  <a:lnTo>
                    <a:pt x="820550" y="321368"/>
                  </a:lnTo>
                  <a:lnTo>
                    <a:pt x="836912" y="311732"/>
                  </a:lnTo>
                  <a:lnTo>
                    <a:pt x="859277" y="287565"/>
                  </a:lnTo>
                  <a:lnTo>
                    <a:pt x="887239" y="227243"/>
                  </a:lnTo>
                  <a:lnTo>
                    <a:pt x="917967" y="164322"/>
                  </a:lnTo>
                  <a:lnTo>
                    <a:pt x="921984" y="160821"/>
                  </a:lnTo>
                  <a:lnTo>
                    <a:pt x="925832" y="161996"/>
                  </a:lnTo>
                  <a:lnTo>
                    <a:pt x="929567" y="166289"/>
                  </a:lnTo>
                  <a:lnTo>
                    <a:pt x="947506" y="219555"/>
                  </a:lnTo>
                  <a:lnTo>
                    <a:pt x="961591" y="273648"/>
                  </a:lnTo>
                  <a:lnTo>
                    <a:pt x="966064" y="328223"/>
                  </a:lnTo>
                  <a:lnTo>
                    <a:pt x="962416" y="351824"/>
                  </a:lnTo>
                  <a:lnTo>
                    <a:pt x="957466" y="358351"/>
                  </a:lnTo>
                  <a:lnTo>
                    <a:pt x="950656" y="361533"/>
                  </a:lnTo>
                  <a:lnTo>
                    <a:pt x="942607" y="362485"/>
                  </a:lnTo>
                  <a:lnTo>
                    <a:pt x="924304" y="357303"/>
                  </a:lnTo>
                  <a:lnTo>
                    <a:pt x="897389" y="341231"/>
                  </a:lnTo>
                  <a:lnTo>
                    <a:pt x="889548" y="334912"/>
                  </a:lnTo>
                  <a:lnTo>
                    <a:pt x="889000" y="330699"/>
                  </a:lnTo>
                  <a:lnTo>
                    <a:pt x="893314" y="327891"/>
                  </a:lnTo>
                  <a:lnTo>
                    <a:pt x="900869" y="326018"/>
                  </a:lnTo>
                  <a:lnTo>
                    <a:pt x="928271" y="328972"/>
                  </a:lnTo>
                  <a:lnTo>
                    <a:pt x="968622" y="343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74943" y="193724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11565" y="1642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01243" y="1579274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84228"/>
                  </a:moveTo>
                  <a:lnTo>
                    <a:pt x="20244" y="40266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27585" y="1642445"/>
              <a:ext cx="31587" cy="31587"/>
            </a:xfrm>
            <a:custGeom>
              <a:avLst/>
              <a:gdLst/>
              <a:ahLst/>
              <a:cxnLst/>
              <a:rect l="0" t="0" r="0" b="0"/>
              <a:pathLst>
                <a:path w="31587" h="31587">
                  <a:moveTo>
                    <a:pt x="0" y="31586"/>
                  </a:move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663295" y="125361"/>
            <a:ext cx="8170115" cy="601106"/>
            <a:chOff x="663295" y="125361"/>
            <a:chExt cx="8170115" cy="601106"/>
          </a:xfrm>
        </p:grpSpPr>
        <p:sp>
          <p:nvSpPr>
            <p:cNvPr id="2" name="Freeform 1"/>
            <p:cNvSpPr/>
            <p:nvPr/>
          </p:nvSpPr>
          <p:spPr>
            <a:xfrm>
              <a:off x="915979" y="294797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5717" y="144851"/>
                  </a:lnTo>
                  <a:lnTo>
                    <a:pt x="9103" y="196817"/>
                  </a:lnTo>
                  <a:lnTo>
                    <a:pt x="10247" y="258373"/>
                  </a:lnTo>
                  <a:lnTo>
                    <a:pt x="7353" y="31559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3295" y="268151"/>
              <a:ext cx="442198" cy="26647"/>
            </a:xfrm>
            <a:custGeom>
              <a:avLst/>
              <a:gdLst/>
              <a:ahLst/>
              <a:cxnLst/>
              <a:rect l="0" t="0" r="0" b="0"/>
              <a:pathLst>
                <a:path w="442198" h="26647">
                  <a:moveTo>
                    <a:pt x="442197" y="5589"/>
                  </a:moveTo>
                  <a:lnTo>
                    <a:pt x="425429" y="0"/>
                  </a:lnTo>
                  <a:lnTo>
                    <a:pt x="363632" y="4045"/>
                  </a:lnTo>
                  <a:lnTo>
                    <a:pt x="314413" y="5132"/>
                  </a:lnTo>
                  <a:lnTo>
                    <a:pt x="250969" y="11088"/>
                  </a:lnTo>
                  <a:lnTo>
                    <a:pt x="196414" y="14628"/>
                  </a:lnTo>
                  <a:lnTo>
                    <a:pt x="141385" y="21266"/>
                  </a:lnTo>
                  <a:lnTo>
                    <a:pt x="88035" y="25052"/>
                  </a:lnTo>
                  <a:lnTo>
                    <a:pt x="35183" y="2617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2120" y="242155"/>
              <a:ext cx="216057" cy="421141"/>
            </a:xfrm>
            <a:custGeom>
              <a:avLst/>
              <a:gdLst/>
              <a:ahLst/>
              <a:cxnLst/>
              <a:rect l="0" t="0" r="0" b="0"/>
              <a:pathLst>
                <a:path w="216057" h="421141">
                  <a:moveTo>
                    <a:pt x="26543" y="0"/>
                  </a:moveTo>
                  <a:lnTo>
                    <a:pt x="29662" y="42692"/>
                  </a:lnTo>
                  <a:lnTo>
                    <a:pt x="36096" y="103238"/>
                  </a:lnTo>
                  <a:lnTo>
                    <a:pt x="36878" y="158216"/>
                  </a:lnTo>
                  <a:lnTo>
                    <a:pt x="37033" y="214136"/>
                  </a:lnTo>
                  <a:lnTo>
                    <a:pt x="29828" y="270243"/>
                  </a:lnTo>
                  <a:lnTo>
                    <a:pt x="27192" y="326386"/>
                  </a:lnTo>
                  <a:lnTo>
                    <a:pt x="26671" y="382536"/>
                  </a:lnTo>
                  <a:lnTo>
                    <a:pt x="24289" y="389555"/>
                  </a:lnTo>
                  <a:lnTo>
                    <a:pt x="20361" y="391894"/>
                  </a:lnTo>
                  <a:lnTo>
                    <a:pt x="15402" y="391114"/>
                  </a:lnTo>
                  <a:lnTo>
                    <a:pt x="12097" y="385915"/>
                  </a:lnTo>
                  <a:lnTo>
                    <a:pt x="0" y="326218"/>
                  </a:lnTo>
                  <a:lnTo>
                    <a:pt x="2268" y="305253"/>
                  </a:lnTo>
                  <a:lnTo>
                    <a:pt x="28923" y="242149"/>
                  </a:lnTo>
                  <a:lnTo>
                    <a:pt x="42808" y="227335"/>
                  </a:lnTo>
                  <a:lnTo>
                    <a:pt x="51424" y="221746"/>
                  </a:lnTo>
                  <a:lnTo>
                    <a:pt x="70357" y="218657"/>
                  </a:lnTo>
                  <a:lnTo>
                    <a:pt x="90469" y="222353"/>
                  </a:lnTo>
                  <a:lnTo>
                    <a:pt x="111106" y="231794"/>
                  </a:lnTo>
                  <a:lnTo>
                    <a:pt x="136867" y="255853"/>
                  </a:lnTo>
                  <a:lnTo>
                    <a:pt x="180787" y="316133"/>
                  </a:lnTo>
                  <a:lnTo>
                    <a:pt x="200597" y="360364"/>
                  </a:lnTo>
                  <a:lnTo>
                    <a:pt x="21605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4876" y="437709"/>
              <a:ext cx="142429" cy="180129"/>
            </a:xfrm>
            <a:custGeom>
              <a:avLst/>
              <a:gdLst/>
              <a:ahLst/>
              <a:cxnLst/>
              <a:rect l="0" t="0" r="0" b="0"/>
              <a:pathLst>
                <a:path w="142429" h="180129">
                  <a:moveTo>
                    <a:pt x="3828" y="141358"/>
                  </a:moveTo>
                  <a:lnTo>
                    <a:pt x="21809" y="125717"/>
                  </a:lnTo>
                  <a:lnTo>
                    <a:pt x="78182" y="101751"/>
                  </a:lnTo>
                  <a:lnTo>
                    <a:pt x="124667" y="70574"/>
                  </a:lnTo>
                  <a:lnTo>
                    <a:pt x="141538" y="44346"/>
                  </a:lnTo>
                  <a:lnTo>
                    <a:pt x="142428" y="34569"/>
                  </a:lnTo>
                  <a:lnTo>
                    <a:pt x="137178" y="14347"/>
                  </a:lnTo>
                  <a:lnTo>
                    <a:pt x="128993" y="7551"/>
                  </a:lnTo>
                  <a:lnTo>
                    <a:pt x="104300" y="0"/>
                  </a:lnTo>
                  <a:lnTo>
                    <a:pt x="80068" y="2883"/>
                  </a:lnTo>
                  <a:lnTo>
                    <a:pt x="35916" y="23798"/>
                  </a:lnTo>
                  <a:lnTo>
                    <a:pt x="20819" y="39976"/>
                  </a:lnTo>
                  <a:lnTo>
                    <a:pt x="5743" y="71934"/>
                  </a:lnTo>
                  <a:lnTo>
                    <a:pt x="0" y="96465"/>
                  </a:lnTo>
                  <a:lnTo>
                    <a:pt x="1347" y="119066"/>
                  </a:lnTo>
                  <a:lnTo>
                    <a:pt x="14271" y="151520"/>
                  </a:lnTo>
                  <a:lnTo>
                    <a:pt x="29527" y="166542"/>
                  </a:lnTo>
                  <a:lnTo>
                    <a:pt x="38508" y="172185"/>
                  </a:lnTo>
                  <a:lnTo>
                    <a:pt x="79094" y="180128"/>
                  </a:lnTo>
                  <a:lnTo>
                    <a:pt x="140699" y="172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62804" y="342877"/>
              <a:ext cx="285923" cy="244907"/>
            </a:xfrm>
            <a:custGeom>
              <a:avLst/>
              <a:gdLst/>
              <a:ahLst/>
              <a:cxnLst/>
              <a:rect l="0" t="0" r="0" b="0"/>
              <a:pathLst>
                <a:path w="285923" h="244907">
                  <a:moveTo>
                    <a:pt x="190253" y="15091"/>
                  </a:moveTo>
                  <a:lnTo>
                    <a:pt x="146290" y="437"/>
                  </a:lnTo>
                  <a:lnTo>
                    <a:pt x="126260" y="0"/>
                  </a:lnTo>
                  <a:lnTo>
                    <a:pt x="63838" y="15615"/>
                  </a:lnTo>
                  <a:lnTo>
                    <a:pt x="21782" y="34822"/>
                  </a:lnTo>
                  <a:lnTo>
                    <a:pt x="6972" y="50767"/>
                  </a:lnTo>
                  <a:lnTo>
                    <a:pt x="1385" y="59932"/>
                  </a:lnTo>
                  <a:lnTo>
                    <a:pt x="0" y="68382"/>
                  </a:lnTo>
                  <a:lnTo>
                    <a:pt x="1417" y="76355"/>
                  </a:lnTo>
                  <a:lnTo>
                    <a:pt x="4701" y="84010"/>
                  </a:lnTo>
                  <a:lnTo>
                    <a:pt x="17708" y="95635"/>
                  </a:lnTo>
                  <a:lnTo>
                    <a:pt x="78124" y="120053"/>
                  </a:lnTo>
                  <a:lnTo>
                    <a:pt x="102983" y="124912"/>
                  </a:lnTo>
                  <a:lnTo>
                    <a:pt x="163856" y="121205"/>
                  </a:lnTo>
                  <a:lnTo>
                    <a:pt x="204788" y="126211"/>
                  </a:lnTo>
                  <a:lnTo>
                    <a:pt x="226349" y="135058"/>
                  </a:lnTo>
                  <a:lnTo>
                    <a:pt x="264843" y="159801"/>
                  </a:lnTo>
                  <a:lnTo>
                    <a:pt x="279166" y="176503"/>
                  </a:lnTo>
                  <a:lnTo>
                    <a:pt x="284623" y="185870"/>
                  </a:lnTo>
                  <a:lnTo>
                    <a:pt x="285922" y="195624"/>
                  </a:lnTo>
                  <a:lnTo>
                    <a:pt x="281125" y="215821"/>
                  </a:lnTo>
                  <a:lnTo>
                    <a:pt x="268075" y="230257"/>
                  </a:lnTo>
                  <a:lnTo>
                    <a:pt x="259682" y="235744"/>
                  </a:lnTo>
                  <a:lnTo>
                    <a:pt x="225512" y="243467"/>
                  </a:lnTo>
                  <a:lnTo>
                    <a:pt x="164809" y="244906"/>
                  </a:lnTo>
                  <a:lnTo>
                    <a:pt x="122012" y="236953"/>
                  </a:lnTo>
                  <a:lnTo>
                    <a:pt x="64629" y="207290"/>
                  </a:lnTo>
                  <a:lnTo>
                    <a:pt x="42854" y="19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03213" y="360895"/>
              <a:ext cx="176228" cy="213486"/>
            </a:xfrm>
            <a:custGeom>
              <a:avLst/>
              <a:gdLst/>
              <a:ahLst/>
              <a:cxnLst/>
              <a:rect l="0" t="0" r="0" b="0"/>
              <a:pathLst>
                <a:path w="176228" h="213486">
                  <a:moveTo>
                    <a:pt x="155170" y="18130"/>
                  </a:moveTo>
                  <a:lnTo>
                    <a:pt x="138402" y="6952"/>
                  </a:lnTo>
                  <a:lnTo>
                    <a:pt x="105618" y="0"/>
                  </a:lnTo>
                  <a:lnTo>
                    <a:pt x="71858" y="3530"/>
                  </a:lnTo>
                  <a:lnTo>
                    <a:pt x="53412" y="12031"/>
                  </a:lnTo>
                  <a:lnTo>
                    <a:pt x="45217" y="17574"/>
                  </a:lnTo>
                  <a:lnTo>
                    <a:pt x="22506" y="47731"/>
                  </a:lnTo>
                  <a:lnTo>
                    <a:pt x="6548" y="80713"/>
                  </a:lnTo>
                  <a:lnTo>
                    <a:pt x="0" y="118302"/>
                  </a:lnTo>
                  <a:lnTo>
                    <a:pt x="4707" y="139080"/>
                  </a:lnTo>
                  <a:lnTo>
                    <a:pt x="26793" y="177072"/>
                  </a:lnTo>
                  <a:lnTo>
                    <a:pt x="57991" y="202355"/>
                  </a:lnTo>
                  <a:lnTo>
                    <a:pt x="102460" y="213485"/>
                  </a:lnTo>
                  <a:lnTo>
                    <a:pt x="163278" y="209221"/>
                  </a:lnTo>
                  <a:lnTo>
                    <a:pt x="176227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07812" y="403782"/>
              <a:ext cx="266427" cy="167661"/>
            </a:xfrm>
            <a:custGeom>
              <a:avLst/>
              <a:gdLst/>
              <a:ahLst/>
              <a:cxnLst/>
              <a:rect l="0" t="0" r="0" b="0"/>
              <a:pathLst>
                <a:path w="266427" h="167661">
                  <a:moveTo>
                    <a:pt x="182198" y="38414"/>
                  </a:moveTo>
                  <a:lnTo>
                    <a:pt x="147300" y="9106"/>
                  </a:lnTo>
                  <a:lnTo>
                    <a:pt x="124964" y="1992"/>
                  </a:lnTo>
                  <a:lnTo>
                    <a:pt x="99439" y="0"/>
                  </a:lnTo>
                  <a:lnTo>
                    <a:pt x="72496" y="3014"/>
                  </a:lnTo>
                  <a:lnTo>
                    <a:pt x="51164" y="14492"/>
                  </a:lnTo>
                  <a:lnTo>
                    <a:pt x="18404" y="50457"/>
                  </a:lnTo>
                  <a:lnTo>
                    <a:pt x="2125" y="80977"/>
                  </a:lnTo>
                  <a:lnTo>
                    <a:pt x="0" y="104904"/>
                  </a:lnTo>
                  <a:lnTo>
                    <a:pt x="4125" y="128797"/>
                  </a:lnTo>
                  <a:lnTo>
                    <a:pt x="13757" y="147215"/>
                  </a:lnTo>
                  <a:lnTo>
                    <a:pt x="28956" y="160080"/>
                  </a:lnTo>
                  <a:lnTo>
                    <a:pt x="37923" y="165148"/>
                  </a:lnTo>
                  <a:lnTo>
                    <a:pt x="60364" y="167660"/>
                  </a:lnTo>
                  <a:lnTo>
                    <a:pt x="84766" y="163707"/>
                  </a:lnTo>
                  <a:lnTo>
                    <a:pt x="107309" y="154152"/>
                  </a:lnTo>
                  <a:lnTo>
                    <a:pt x="134142" y="130029"/>
                  </a:lnTo>
                  <a:lnTo>
                    <a:pt x="156911" y="100654"/>
                  </a:lnTo>
                  <a:lnTo>
                    <a:pt x="161991" y="76995"/>
                  </a:lnTo>
                  <a:lnTo>
                    <a:pt x="161707" y="64135"/>
                  </a:lnTo>
                  <a:lnTo>
                    <a:pt x="160349" y="59071"/>
                  </a:lnTo>
                  <a:lnTo>
                    <a:pt x="158273" y="59204"/>
                  </a:lnTo>
                  <a:lnTo>
                    <a:pt x="155720" y="62803"/>
                  </a:lnTo>
                  <a:lnTo>
                    <a:pt x="156357" y="68711"/>
                  </a:lnTo>
                  <a:lnTo>
                    <a:pt x="168432" y="92625"/>
                  </a:lnTo>
                  <a:lnTo>
                    <a:pt x="187998" y="115048"/>
                  </a:lnTo>
                  <a:lnTo>
                    <a:pt x="205833" y="129406"/>
                  </a:lnTo>
                  <a:lnTo>
                    <a:pt x="228577" y="137347"/>
                  </a:lnTo>
                  <a:lnTo>
                    <a:pt x="266426" y="14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26880" y="210569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197100"/>
                  </a:lnTo>
                  <a:lnTo>
                    <a:pt x="5590" y="250024"/>
                  </a:lnTo>
                  <a:lnTo>
                    <a:pt x="21331" y="310190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04942" y="352019"/>
              <a:ext cx="174623" cy="174406"/>
            </a:xfrm>
            <a:custGeom>
              <a:avLst/>
              <a:gdLst/>
              <a:ahLst/>
              <a:cxnLst/>
              <a:rect l="0" t="0" r="0" b="0"/>
              <a:pathLst>
                <a:path w="174623" h="174406">
                  <a:moveTo>
                    <a:pt x="48280" y="121763"/>
                  </a:moveTo>
                  <a:lnTo>
                    <a:pt x="109153" y="87434"/>
                  </a:lnTo>
                  <a:lnTo>
                    <a:pt x="139074" y="61560"/>
                  </a:lnTo>
                  <a:lnTo>
                    <a:pt x="142735" y="53551"/>
                  </a:lnTo>
                  <a:lnTo>
                    <a:pt x="143682" y="35295"/>
                  </a:lnTo>
                  <a:lnTo>
                    <a:pt x="137085" y="18602"/>
                  </a:lnTo>
                  <a:lnTo>
                    <a:pt x="132050" y="10875"/>
                  </a:lnTo>
                  <a:lnTo>
                    <a:pt x="124014" y="5724"/>
                  </a:lnTo>
                  <a:lnTo>
                    <a:pt x="102607" y="0"/>
                  </a:lnTo>
                  <a:lnTo>
                    <a:pt x="80614" y="3695"/>
                  </a:lnTo>
                  <a:lnTo>
                    <a:pt x="37900" y="25131"/>
                  </a:lnTo>
                  <a:lnTo>
                    <a:pt x="11800" y="45038"/>
                  </a:lnTo>
                  <a:lnTo>
                    <a:pt x="2821" y="65046"/>
                  </a:lnTo>
                  <a:lnTo>
                    <a:pt x="0" y="89536"/>
                  </a:lnTo>
                  <a:lnTo>
                    <a:pt x="2646" y="116019"/>
                  </a:lnTo>
                  <a:lnTo>
                    <a:pt x="13960" y="137147"/>
                  </a:lnTo>
                  <a:lnTo>
                    <a:pt x="30688" y="153167"/>
                  </a:lnTo>
                  <a:lnTo>
                    <a:pt x="49820" y="164186"/>
                  </a:lnTo>
                  <a:lnTo>
                    <a:pt x="85911" y="171377"/>
                  </a:lnTo>
                  <a:lnTo>
                    <a:pt x="143754" y="173807"/>
                  </a:lnTo>
                  <a:lnTo>
                    <a:pt x="174622" y="174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26700" y="410611"/>
              <a:ext cx="5591" cy="136871"/>
            </a:xfrm>
            <a:custGeom>
              <a:avLst/>
              <a:gdLst/>
              <a:ahLst/>
              <a:cxnLst/>
              <a:rect l="0" t="0" r="0" b="0"/>
              <a:pathLst>
                <a:path w="5591" h="136871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59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42818" y="27374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05989" y="365523"/>
              <a:ext cx="210571" cy="192488"/>
            </a:xfrm>
            <a:custGeom>
              <a:avLst/>
              <a:gdLst/>
              <a:ahLst/>
              <a:cxnLst/>
              <a:rect l="0" t="0" r="0" b="0"/>
              <a:pathLst>
                <a:path w="210571" h="192488">
                  <a:moveTo>
                    <a:pt x="0" y="24031"/>
                  </a:moveTo>
                  <a:lnTo>
                    <a:pt x="23719" y="82648"/>
                  </a:lnTo>
                  <a:lnTo>
                    <a:pt x="42003" y="142364"/>
                  </a:lnTo>
                  <a:lnTo>
                    <a:pt x="46744" y="160851"/>
                  </a:lnTo>
                  <a:lnTo>
                    <a:pt x="46370" y="160868"/>
                  </a:lnTo>
                  <a:lnTo>
                    <a:pt x="37366" y="130089"/>
                  </a:lnTo>
                  <a:lnTo>
                    <a:pt x="33898" y="72883"/>
                  </a:lnTo>
                  <a:lnTo>
                    <a:pt x="37682" y="48083"/>
                  </a:lnTo>
                  <a:lnTo>
                    <a:pt x="46384" y="28482"/>
                  </a:lnTo>
                  <a:lnTo>
                    <a:pt x="51979" y="19979"/>
                  </a:lnTo>
                  <a:lnTo>
                    <a:pt x="67556" y="7412"/>
                  </a:lnTo>
                  <a:lnTo>
                    <a:pt x="76623" y="2423"/>
                  </a:lnTo>
                  <a:lnTo>
                    <a:pt x="96056" y="0"/>
                  </a:lnTo>
                  <a:lnTo>
                    <a:pt x="116391" y="3992"/>
                  </a:lnTo>
                  <a:lnTo>
                    <a:pt x="137127" y="13565"/>
                  </a:lnTo>
                  <a:lnTo>
                    <a:pt x="154922" y="31858"/>
                  </a:lnTo>
                  <a:lnTo>
                    <a:pt x="191457" y="86846"/>
                  </a:lnTo>
                  <a:lnTo>
                    <a:pt x="204387" y="119852"/>
                  </a:lnTo>
                  <a:lnTo>
                    <a:pt x="209349" y="166094"/>
                  </a:lnTo>
                  <a:lnTo>
                    <a:pt x="210570" y="192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50196" y="365162"/>
              <a:ext cx="277017" cy="203377"/>
            </a:xfrm>
            <a:custGeom>
              <a:avLst/>
              <a:gdLst/>
              <a:ahLst/>
              <a:cxnLst/>
              <a:rect l="0" t="0" r="0" b="0"/>
              <a:pathLst>
                <a:path w="277017" h="203377">
                  <a:moveTo>
                    <a:pt x="161203" y="55977"/>
                  </a:moveTo>
                  <a:lnTo>
                    <a:pt x="131894" y="17604"/>
                  </a:lnTo>
                  <a:lnTo>
                    <a:pt x="100526" y="1974"/>
                  </a:lnTo>
                  <a:lnTo>
                    <a:pt x="78083" y="0"/>
                  </a:lnTo>
                  <a:lnTo>
                    <a:pt x="57580" y="4193"/>
                  </a:lnTo>
                  <a:lnTo>
                    <a:pt x="40669" y="13855"/>
                  </a:lnTo>
                  <a:lnTo>
                    <a:pt x="17994" y="38037"/>
                  </a:lnTo>
                  <a:lnTo>
                    <a:pt x="2047" y="73019"/>
                  </a:lnTo>
                  <a:lnTo>
                    <a:pt x="0" y="99426"/>
                  </a:lnTo>
                  <a:lnTo>
                    <a:pt x="8217" y="148918"/>
                  </a:lnTo>
                  <a:lnTo>
                    <a:pt x="23327" y="176192"/>
                  </a:lnTo>
                  <a:lnTo>
                    <a:pt x="31851" y="181744"/>
                  </a:lnTo>
                  <a:lnTo>
                    <a:pt x="53800" y="187913"/>
                  </a:lnTo>
                  <a:lnTo>
                    <a:pt x="86876" y="185796"/>
                  </a:lnTo>
                  <a:lnTo>
                    <a:pt x="105161" y="177626"/>
                  </a:lnTo>
                  <a:lnTo>
                    <a:pt x="135965" y="153316"/>
                  </a:lnTo>
                  <a:lnTo>
                    <a:pt x="151905" y="127323"/>
                  </a:lnTo>
                  <a:lnTo>
                    <a:pt x="164037" y="97394"/>
                  </a:lnTo>
                  <a:lnTo>
                    <a:pt x="165192" y="76724"/>
                  </a:lnTo>
                  <a:lnTo>
                    <a:pt x="163862" y="66299"/>
                  </a:lnTo>
                  <a:lnTo>
                    <a:pt x="164145" y="64028"/>
                  </a:lnTo>
                  <a:lnTo>
                    <a:pt x="190971" y="120133"/>
                  </a:lnTo>
                  <a:lnTo>
                    <a:pt x="205898" y="147906"/>
                  </a:lnTo>
                  <a:lnTo>
                    <a:pt x="231902" y="178251"/>
                  </a:lnTo>
                  <a:lnTo>
                    <a:pt x="277016" y="203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72241" y="164763"/>
              <a:ext cx="170869" cy="384356"/>
            </a:xfrm>
            <a:custGeom>
              <a:avLst/>
              <a:gdLst/>
              <a:ahLst/>
              <a:cxnLst/>
              <a:rect l="0" t="0" r="0" b="0"/>
              <a:pathLst>
                <a:path w="170869" h="384356">
                  <a:moveTo>
                    <a:pt x="149811" y="277433"/>
                  </a:moveTo>
                  <a:lnTo>
                    <a:pt x="120502" y="239060"/>
                  </a:lnTo>
                  <a:lnTo>
                    <a:pt x="100910" y="231133"/>
                  </a:lnTo>
                  <a:lnTo>
                    <a:pt x="89134" y="229019"/>
                  </a:lnTo>
                  <a:lnTo>
                    <a:pt x="66691" y="232909"/>
                  </a:lnTo>
                  <a:lnTo>
                    <a:pt x="45019" y="243607"/>
                  </a:lnTo>
                  <a:lnTo>
                    <a:pt x="15426" y="269360"/>
                  </a:lnTo>
                  <a:lnTo>
                    <a:pt x="3127" y="289053"/>
                  </a:lnTo>
                  <a:lnTo>
                    <a:pt x="0" y="312623"/>
                  </a:lnTo>
                  <a:lnTo>
                    <a:pt x="7524" y="360294"/>
                  </a:lnTo>
                  <a:lnTo>
                    <a:pt x="12839" y="368938"/>
                  </a:lnTo>
                  <a:lnTo>
                    <a:pt x="28103" y="381663"/>
                  </a:lnTo>
                  <a:lnTo>
                    <a:pt x="37087" y="384355"/>
                  </a:lnTo>
                  <a:lnTo>
                    <a:pt x="56427" y="384226"/>
                  </a:lnTo>
                  <a:lnTo>
                    <a:pt x="76721" y="374030"/>
                  </a:lnTo>
                  <a:lnTo>
                    <a:pt x="112756" y="344477"/>
                  </a:lnTo>
                  <a:lnTo>
                    <a:pt x="129603" y="311986"/>
                  </a:lnTo>
                  <a:lnTo>
                    <a:pt x="145776" y="259086"/>
                  </a:lnTo>
                  <a:lnTo>
                    <a:pt x="160235" y="203576"/>
                  </a:lnTo>
                  <a:lnTo>
                    <a:pt x="168767" y="147551"/>
                  </a:lnTo>
                  <a:lnTo>
                    <a:pt x="170245" y="99869"/>
                  </a:lnTo>
                  <a:lnTo>
                    <a:pt x="170683" y="48697"/>
                  </a:lnTo>
                  <a:lnTo>
                    <a:pt x="165224" y="7668"/>
                  </a:lnTo>
                  <a:lnTo>
                    <a:pt x="161256" y="1664"/>
                  </a:lnTo>
                  <a:lnTo>
                    <a:pt x="156271" y="0"/>
                  </a:lnTo>
                  <a:lnTo>
                    <a:pt x="150608" y="1231"/>
                  </a:lnTo>
                  <a:lnTo>
                    <a:pt x="145662" y="6731"/>
                  </a:lnTo>
                  <a:lnTo>
                    <a:pt x="137048" y="25320"/>
                  </a:lnTo>
                  <a:lnTo>
                    <a:pt x="130392" y="76551"/>
                  </a:lnTo>
                  <a:lnTo>
                    <a:pt x="129077" y="138664"/>
                  </a:lnTo>
                  <a:lnTo>
                    <a:pt x="128817" y="196340"/>
                  </a:lnTo>
                  <a:lnTo>
                    <a:pt x="137172" y="251623"/>
                  </a:lnTo>
                  <a:lnTo>
                    <a:pt x="147886" y="285384"/>
                  </a:lnTo>
                  <a:lnTo>
                    <a:pt x="170868" y="330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16808" y="341821"/>
              <a:ext cx="115814" cy="142228"/>
            </a:xfrm>
            <a:custGeom>
              <a:avLst/>
              <a:gdLst/>
              <a:ahLst/>
              <a:cxnLst/>
              <a:rect l="0" t="0" r="0" b="0"/>
              <a:pathLst>
                <a:path w="115814" h="142228">
                  <a:moveTo>
                    <a:pt x="0" y="47733"/>
                  </a:moveTo>
                  <a:lnTo>
                    <a:pt x="17959" y="110013"/>
                  </a:lnTo>
                  <a:lnTo>
                    <a:pt x="25858" y="142096"/>
                  </a:lnTo>
                  <a:lnTo>
                    <a:pt x="25428" y="142227"/>
                  </a:lnTo>
                  <a:lnTo>
                    <a:pt x="23971" y="138805"/>
                  </a:lnTo>
                  <a:lnTo>
                    <a:pt x="21441" y="87051"/>
                  </a:lnTo>
                  <a:lnTo>
                    <a:pt x="26722" y="38732"/>
                  </a:lnTo>
                  <a:lnTo>
                    <a:pt x="41323" y="11661"/>
                  </a:lnTo>
                  <a:lnTo>
                    <a:pt x="49776" y="6137"/>
                  </a:lnTo>
                  <a:lnTo>
                    <a:pt x="71645" y="0"/>
                  </a:lnTo>
                  <a:lnTo>
                    <a:pt x="90724" y="392"/>
                  </a:lnTo>
                  <a:lnTo>
                    <a:pt x="115813" y="5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89558" y="405022"/>
              <a:ext cx="164163" cy="110875"/>
            </a:xfrm>
            <a:custGeom>
              <a:avLst/>
              <a:gdLst/>
              <a:ahLst/>
              <a:cxnLst/>
              <a:rect l="0" t="0" r="0" b="0"/>
              <a:pathLst>
                <a:path w="164163" h="110875">
                  <a:moveTo>
                    <a:pt x="100991" y="5589"/>
                  </a:moveTo>
                  <a:lnTo>
                    <a:pt x="84223" y="0"/>
                  </a:lnTo>
                  <a:lnTo>
                    <a:pt x="66632" y="375"/>
                  </a:lnTo>
                  <a:lnTo>
                    <a:pt x="48286" y="5611"/>
                  </a:lnTo>
                  <a:lnTo>
                    <a:pt x="32333" y="15737"/>
                  </a:lnTo>
                  <a:lnTo>
                    <a:pt x="10198" y="40181"/>
                  </a:lnTo>
                  <a:lnTo>
                    <a:pt x="2147" y="62687"/>
                  </a:lnTo>
                  <a:lnTo>
                    <a:pt x="0" y="75240"/>
                  </a:lnTo>
                  <a:lnTo>
                    <a:pt x="3853" y="95427"/>
                  </a:lnTo>
                  <a:lnTo>
                    <a:pt x="8156" y="104085"/>
                  </a:lnTo>
                  <a:lnTo>
                    <a:pt x="14535" y="108688"/>
                  </a:lnTo>
                  <a:lnTo>
                    <a:pt x="22297" y="110586"/>
                  </a:lnTo>
                  <a:lnTo>
                    <a:pt x="30980" y="110682"/>
                  </a:lnTo>
                  <a:lnTo>
                    <a:pt x="46868" y="104550"/>
                  </a:lnTo>
                  <a:lnTo>
                    <a:pt x="76132" y="81549"/>
                  </a:lnTo>
                  <a:lnTo>
                    <a:pt x="84094" y="61966"/>
                  </a:lnTo>
                  <a:lnTo>
                    <a:pt x="86217" y="50192"/>
                  </a:lnTo>
                  <a:lnTo>
                    <a:pt x="88802" y="45853"/>
                  </a:lnTo>
                  <a:lnTo>
                    <a:pt x="91695" y="46470"/>
                  </a:lnTo>
                  <a:lnTo>
                    <a:pt x="98029" y="56513"/>
                  </a:lnTo>
                  <a:lnTo>
                    <a:pt x="110512" y="80729"/>
                  </a:lnTo>
                  <a:lnTo>
                    <a:pt x="126279" y="95916"/>
                  </a:lnTo>
                  <a:lnTo>
                    <a:pt x="141866" y="104226"/>
                  </a:lnTo>
                  <a:lnTo>
                    <a:pt x="164162" y="110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85306" y="368497"/>
              <a:ext cx="224028" cy="127518"/>
            </a:xfrm>
            <a:custGeom>
              <a:avLst/>
              <a:gdLst/>
              <a:ahLst/>
              <a:cxnLst/>
              <a:rect l="0" t="0" r="0" b="0"/>
              <a:pathLst>
                <a:path w="224028" h="127518">
                  <a:moveTo>
                    <a:pt x="0" y="0"/>
                  </a:moveTo>
                  <a:lnTo>
                    <a:pt x="5589" y="62093"/>
                  </a:lnTo>
                  <a:lnTo>
                    <a:pt x="14654" y="100026"/>
                  </a:lnTo>
                  <a:lnTo>
                    <a:pt x="20297" y="109968"/>
                  </a:lnTo>
                  <a:lnTo>
                    <a:pt x="35927" y="124134"/>
                  </a:lnTo>
                  <a:lnTo>
                    <a:pt x="43838" y="126040"/>
                  </a:lnTo>
                  <a:lnTo>
                    <a:pt x="51452" y="124971"/>
                  </a:lnTo>
                  <a:lnTo>
                    <a:pt x="58868" y="121918"/>
                  </a:lnTo>
                  <a:lnTo>
                    <a:pt x="70227" y="109168"/>
                  </a:lnTo>
                  <a:lnTo>
                    <a:pt x="87051" y="72387"/>
                  </a:lnTo>
                  <a:lnTo>
                    <a:pt x="90789" y="70485"/>
                  </a:lnTo>
                  <a:lnTo>
                    <a:pt x="94451" y="73896"/>
                  </a:lnTo>
                  <a:lnTo>
                    <a:pt x="108314" y="94815"/>
                  </a:lnTo>
                  <a:lnTo>
                    <a:pt x="139548" y="122844"/>
                  </a:lnTo>
                  <a:lnTo>
                    <a:pt x="162237" y="127517"/>
                  </a:lnTo>
                  <a:lnTo>
                    <a:pt x="174838" y="127125"/>
                  </a:lnTo>
                  <a:lnTo>
                    <a:pt x="185579" y="123355"/>
                  </a:lnTo>
                  <a:lnTo>
                    <a:pt x="203752" y="109806"/>
                  </a:lnTo>
                  <a:lnTo>
                    <a:pt x="221548" y="82448"/>
                  </a:lnTo>
                  <a:lnTo>
                    <a:pt x="224027" y="62380"/>
                  </a:lnTo>
                  <a:lnTo>
                    <a:pt x="22109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11689" y="42113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22217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95917" y="379277"/>
              <a:ext cx="168457" cy="136620"/>
            </a:xfrm>
            <a:custGeom>
              <a:avLst/>
              <a:gdLst/>
              <a:ahLst/>
              <a:cxnLst/>
              <a:rect l="0" t="0" r="0" b="0"/>
              <a:pathLst>
                <a:path w="168457" h="136620">
                  <a:moveTo>
                    <a:pt x="0" y="41862"/>
                  </a:moveTo>
                  <a:lnTo>
                    <a:pt x="17958" y="95737"/>
                  </a:lnTo>
                  <a:lnTo>
                    <a:pt x="24749" y="116110"/>
                  </a:lnTo>
                  <a:lnTo>
                    <a:pt x="27028" y="117097"/>
                  </a:lnTo>
                  <a:lnTo>
                    <a:pt x="29560" y="102596"/>
                  </a:lnTo>
                  <a:lnTo>
                    <a:pt x="22985" y="48950"/>
                  </a:lnTo>
                  <a:lnTo>
                    <a:pt x="24254" y="25125"/>
                  </a:lnTo>
                  <a:lnTo>
                    <a:pt x="32616" y="6738"/>
                  </a:lnTo>
                  <a:lnTo>
                    <a:pt x="39292" y="2068"/>
                  </a:lnTo>
                  <a:lnTo>
                    <a:pt x="47251" y="125"/>
                  </a:lnTo>
                  <a:lnTo>
                    <a:pt x="56067" y="0"/>
                  </a:lnTo>
                  <a:lnTo>
                    <a:pt x="85243" y="11001"/>
                  </a:lnTo>
                  <a:lnTo>
                    <a:pt x="132834" y="58318"/>
                  </a:lnTo>
                  <a:lnTo>
                    <a:pt x="152927" y="95676"/>
                  </a:lnTo>
                  <a:lnTo>
                    <a:pt x="168456" y="136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32787" y="377924"/>
              <a:ext cx="247121" cy="348543"/>
            </a:xfrm>
            <a:custGeom>
              <a:avLst/>
              <a:gdLst/>
              <a:ahLst/>
              <a:cxnLst/>
              <a:rect l="0" t="0" r="0" b="0"/>
              <a:pathLst>
                <a:path w="247121" h="348543">
                  <a:moveTo>
                    <a:pt x="200042" y="64272"/>
                  </a:moveTo>
                  <a:lnTo>
                    <a:pt x="162955" y="12737"/>
                  </a:lnTo>
                  <a:lnTo>
                    <a:pt x="144955" y="1204"/>
                  </a:lnTo>
                  <a:lnTo>
                    <a:pt x="135241" y="0"/>
                  </a:lnTo>
                  <a:lnTo>
                    <a:pt x="115089" y="4901"/>
                  </a:lnTo>
                  <a:lnTo>
                    <a:pt x="97554" y="17998"/>
                  </a:lnTo>
                  <a:lnTo>
                    <a:pt x="83132" y="35517"/>
                  </a:lnTo>
                  <a:lnTo>
                    <a:pt x="72822" y="55002"/>
                  </a:lnTo>
                  <a:lnTo>
                    <a:pt x="70580" y="75360"/>
                  </a:lnTo>
                  <a:lnTo>
                    <a:pt x="74653" y="96106"/>
                  </a:lnTo>
                  <a:lnTo>
                    <a:pt x="84262" y="117025"/>
                  </a:lnTo>
                  <a:lnTo>
                    <a:pt x="108415" y="142944"/>
                  </a:lnTo>
                  <a:lnTo>
                    <a:pt x="117900" y="147136"/>
                  </a:lnTo>
                  <a:lnTo>
                    <a:pt x="137798" y="148674"/>
                  </a:lnTo>
                  <a:lnTo>
                    <a:pt x="155221" y="142338"/>
                  </a:lnTo>
                  <a:lnTo>
                    <a:pt x="185469" y="119207"/>
                  </a:lnTo>
                  <a:lnTo>
                    <a:pt x="201313" y="93418"/>
                  </a:lnTo>
                  <a:lnTo>
                    <a:pt x="205568" y="90722"/>
                  </a:lnTo>
                  <a:lnTo>
                    <a:pt x="209575" y="92434"/>
                  </a:lnTo>
                  <a:lnTo>
                    <a:pt x="213416" y="97085"/>
                  </a:lnTo>
                  <a:lnTo>
                    <a:pt x="226817" y="145406"/>
                  </a:lnTo>
                  <a:lnTo>
                    <a:pt x="233796" y="198105"/>
                  </a:lnTo>
                  <a:lnTo>
                    <a:pt x="247120" y="253385"/>
                  </a:lnTo>
                  <a:lnTo>
                    <a:pt x="245142" y="274665"/>
                  </a:lnTo>
                  <a:lnTo>
                    <a:pt x="234124" y="295820"/>
                  </a:lnTo>
                  <a:lnTo>
                    <a:pt x="226273" y="306375"/>
                  </a:lnTo>
                  <a:lnTo>
                    <a:pt x="201951" y="321222"/>
                  </a:lnTo>
                  <a:lnTo>
                    <a:pt x="170475" y="330551"/>
                  </a:lnTo>
                  <a:lnTo>
                    <a:pt x="115632" y="335802"/>
                  </a:lnTo>
                  <a:lnTo>
                    <a:pt x="67537" y="338528"/>
                  </a:lnTo>
                  <a:lnTo>
                    <a:pt x="15074" y="346217"/>
                  </a:lnTo>
                  <a:lnTo>
                    <a:pt x="0" y="348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79965" y="336911"/>
              <a:ext cx="16119" cy="178986"/>
            </a:xfrm>
            <a:custGeom>
              <a:avLst/>
              <a:gdLst/>
              <a:ahLst/>
              <a:cxnLst/>
              <a:rect l="0" t="0" r="0" b="0"/>
              <a:pathLst>
                <a:path w="16119" h="178986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6209"/>
                  </a:lnTo>
                  <a:lnTo>
                    <a:pt x="6556" y="150850"/>
                  </a:lnTo>
                  <a:lnTo>
                    <a:pt x="1611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85554" y="231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74524" y="315854"/>
              <a:ext cx="189961" cy="186390"/>
            </a:xfrm>
            <a:custGeom>
              <a:avLst/>
              <a:gdLst/>
              <a:ahLst/>
              <a:cxnLst/>
              <a:rect l="0" t="0" r="0" b="0"/>
              <a:pathLst>
                <a:path w="189961" h="186390">
                  <a:moveTo>
                    <a:pt x="90014" y="0"/>
                  </a:moveTo>
                  <a:lnTo>
                    <a:pt x="47322" y="3120"/>
                  </a:lnTo>
                  <a:lnTo>
                    <a:pt x="27756" y="9576"/>
                  </a:lnTo>
                  <a:lnTo>
                    <a:pt x="11262" y="20244"/>
                  </a:lnTo>
                  <a:lnTo>
                    <a:pt x="5927" y="28704"/>
                  </a:lnTo>
                  <a:lnTo>
                    <a:pt x="0" y="50582"/>
                  </a:lnTo>
                  <a:lnTo>
                    <a:pt x="759" y="60628"/>
                  </a:lnTo>
                  <a:lnTo>
                    <a:pt x="7842" y="78029"/>
                  </a:lnTo>
                  <a:lnTo>
                    <a:pt x="15345" y="83605"/>
                  </a:lnTo>
                  <a:lnTo>
                    <a:pt x="36161" y="89800"/>
                  </a:lnTo>
                  <a:lnTo>
                    <a:pt x="92975" y="85771"/>
                  </a:lnTo>
                  <a:lnTo>
                    <a:pt x="146751" y="90122"/>
                  </a:lnTo>
                  <a:lnTo>
                    <a:pt x="168263" y="98936"/>
                  </a:lnTo>
                  <a:lnTo>
                    <a:pt x="177275" y="104562"/>
                  </a:lnTo>
                  <a:lnTo>
                    <a:pt x="183283" y="112992"/>
                  </a:lnTo>
                  <a:lnTo>
                    <a:pt x="189960" y="134837"/>
                  </a:lnTo>
                  <a:lnTo>
                    <a:pt x="189400" y="144874"/>
                  </a:lnTo>
                  <a:lnTo>
                    <a:pt x="182539" y="162265"/>
                  </a:lnTo>
                  <a:lnTo>
                    <a:pt x="168571" y="174673"/>
                  </a:lnTo>
                  <a:lnTo>
                    <a:pt x="149495" y="182918"/>
                  </a:lnTo>
                  <a:lnTo>
                    <a:pt x="113618" y="186389"/>
                  </a:lnTo>
                  <a:lnTo>
                    <a:pt x="69460" y="180794"/>
                  </a:lnTo>
                  <a:lnTo>
                    <a:pt x="37372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05957" y="178984"/>
              <a:ext cx="16593" cy="326384"/>
            </a:xfrm>
            <a:custGeom>
              <a:avLst/>
              <a:gdLst/>
              <a:ahLst/>
              <a:cxnLst/>
              <a:rect l="0" t="0" r="0" b="0"/>
              <a:pathLst>
                <a:path w="16593" h="326384">
                  <a:moveTo>
                    <a:pt x="16592" y="0"/>
                  </a:moveTo>
                  <a:lnTo>
                    <a:pt x="13472" y="42692"/>
                  </a:lnTo>
                  <a:lnTo>
                    <a:pt x="7039" y="103238"/>
                  </a:lnTo>
                  <a:lnTo>
                    <a:pt x="6257" y="161336"/>
                  </a:lnTo>
                  <a:lnTo>
                    <a:pt x="6102" y="223202"/>
                  </a:lnTo>
                  <a:lnTo>
                    <a:pt x="4901" y="279312"/>
                  </a:lnTo>
                  <a:lnTo>
                    <a:pt x="0" y="310877"/>
                  </a:lnTo>
                  <a:lnTo>
                    <a:pt x="851" y="316046"/>
                  </a:lnTo>
                  <a:lnTo>
                    <a:pt x="606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01700" y="22109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22757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64427" y="125361"/>
              <a:ext cx="268983" cy="383997"/>
            </a:xfrm>
            <a:custGeom>
              <a:avLst/>
              <a:gdLst/>
              <a:ahLst/>
              <a:cxnLst/>
              <a:rect l="0" t="0" r="0" b="0"/>
              <a:pathLst>
                <a:path w="268983" h="383997">
                  <a:moveTo>
                    <a:pt x="79469" y="980"/>
                  </a:moveTo>
                  <a:lnTo>
                    <a:pt x="41096" y="30289"/>
                  </a:lnTo>
                  <a:lnTo>
                    <a:pt x="14005" y="65781"/>
                  </a:lnTo>
                  <a:lnTo>
                    <a:pt x="4360" y="85933"/>
                  </a:lnTo>
                  <a:lnTo>
                    <a:pt x="2491" y="88031"/>
                  </a:lnTo>
                  <a:lnTo>
                    <a:pt x="3532" y="77884"/>
                  </a:lnTo>
                  <a:lnTo>
                    <a:pt x="16285" y="51453"/>
                  </a:lnTo>
                  <a:lnTo>
                    <a:pt x="42725" y="19486"/>
                  </a:lnTo>
                  <a:lnTo>
                    <a:pt x="60799" y="4916"/>
                  </a:lnTo>
                  <a:lnTo>
                    <a:pt x="83649" y="0"/>
                  </a:lnTo>
                  <a:lnTo>
                    <a:pt x="108234" y="2884"/>
                  </a:lnTo>
                  <a:lnTo>
                    <a:pt x="130858" y="11965"/>
                  </a:lnTo>
                  <a:lnTo>
                    <a:pt x="157737" y="35821"/>
                  </a:lnTo>
                  <a:lnTo>
                    <a:pt x="191841" y="85637"/>
                  </a:lnTo>
                  <a:lnTo>
                    <a:pt x="208640" y="127407"/>
                  </a:lnTo>
                  <a:lnTo>
                    <a:pt x="209798" y="148417"/>
                  </a:lnTo>
                  <a:lnTo>
                    <a:pt x="197931" y="209432"/>
                  </a:lnTo>
                  <a:lnTo>
                    <a:pt x="181464" y="261348"/>
                  </a:lnTo>
                  <a:lnTo>
                    <a:pt x="150684" y="323995"/>
                  </a:lnTo>
                  <a:lnTo>
                    <a:pt x="124602" y="354774"/>
                  </a:lnTo>
                  <a:lnTo>
                    <a:pt x="98301" y="370710"/>
                  </a:lnTo>
                  <a:lnTo>
                    <a:pt x="68281" y="382841"/>
                  </a:lnTo>
                  <a:lnTo>
                    <a:pt x="47590" y="383996"/>
                  </a:lnTo>
                  <a:lnTo>
                    <a:pt x="27866" y="379440"/>
                  </a:lnTo>
                  <a:lnTo>
                    <a:pt x="11301" y="369616"/>
                  </a:lnTo>
                  <a:lnTo>
                    <a:pt x="5948" y="361381"/>
                  </a:lnTo>
                  <a:lnTo>
                    <a:pt x="0" y="339753"/>
                  </a:lnTo>
                  <a:lnTo>
                    <a:pt x="2240" y="306858"/>
                  </a:lnTo>
                  <a:lnTo>
                    <a:pt x="15902" y="274885"/>
                  </a:lnTo>
                  <a:lnTo>
                    <a:pt x="31330" y="259976"/>
                  </a:lnTo>
                  <a:lnTo>
                    <a:pt x="40357" y="254363"/>
                  </a:lnTo>
                  <a:lnTo>
                    <a:pt x="59746" y="251245"/>
                  </a:lnTo>
                  <a:lnTo>
                    <a:pt x="106379" y="258776"/>
                  </a:lnTo>
                  <a:lnTo>
                    <a:pt x="141254" y="273766"/>
                  </a:lnTo>
                  <a:lnTo>
                    <a:pt x="199469" y="319325"/>
                  </a:lnTo>
                  <a:lnTo>
                    <a:pt x="228109" y="331871"/>
                  </a:lnTo>
                  <a:lnTo>
                    <a:pt x="268982" y="337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949223" y="87243"/>
            <a:ext cx="400084" cy="407597"/>
            <a:chOff x="8949223" y="87243"/>
            <a:chExt cx="400084" cy="407597"/>
          </a:xfrm>
        </p:grpSpPr>
        <p:sp>
          <p:nvSpPr>
            <p:cNvPr id="31" name="Freeform 30"/>
            <p:cNvSpPr/>
            <p:nvPr/>
          </p:nvSpPr>
          <p:spPr>
            <a:xfrm>
              <a:off x="8994892" y="87243"/>
              <a:ext cx="143844" cy="407597"/>
            </a:xfrm>
            <a:custGeom>
              <a:avLst/>
              <a:gdLst/>
              <a:ahLst/>
              <a:cxnLst/>
              <a:rect l="0" t="0" r="0" b="0"/>
              <a:pathLst>
                <a:path w="143844" h="407597">
                  <a:moveTo>
                    <a:pt x="112258" y="407596"/>
                  </a:moveTo>
                  <a:lnTo>
                    <a:pt x="94300" y="353721"/>
                  </a:lnTo>
                  <a:lnTo>
                    <a:pt x="77109" y="296559"/>
                  </a:lnTo>
                  <a:lnTo>
                    <a:pt x="55879" y="242207"/>
                  </a:lnTo>
                  <a:lnTo>
                    <a:pt x="39207" y="183290"/>
                  </a:lnTo>
                  <a:lnTo>
                    <a:pt x="24649" y="126852"/>
                  </a:lnTo>
                  <a:lnTo>
                    <a:pt x="1777" y="68029"/>
                  </a:lnTo>
                  <a:lnTo>
                    <a:pt x="0" y="54876"/>
                  </a:lnTo>
                  <a:lnTo>
                    <a:pt x="4264" y="34022"/>
                  </a:lnTo>
                  <a:lnTo>
                    <a:pt x="8677" y="25186"/>
                  </a:lnTo>
                  <a:lnTo>
                    <a:pt x="22938" y="12248"/>
                  </a:lnTo>
                  <a:lnTo>
                    <a:pt x="31654" y="7160"/>
                  </a:lnTo>
                  <a:lnTo>
                    <a:pt x="71868" y="0"/>
                  </a:lnTo>
                  <a:lnTo>
                    <a:pt x="125917" y="5715"/>
                  </a:lnTo>
                  <a:lnTo>
                    <a:pt x="143843" y="7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49223" y="30532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4580" y="17958"/>
                  </a:lnTo>
                  <a:lnTo>
                    <a:pt x="51364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212435" y="136870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62484"/>
                  </a:lnTo>
                  <a:lnTo>
                    <a:pt x="21788" y="220612"/>
                  </a:lnTo>
                  <a:lnTo>
                    <a:pt x="29650" y="277154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107150" y="25268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0"/>
                  </a:lnTo>
                  <a:lnTo>
                    <a:pt x="69893" y="5590"/>
                  </a:lnTo>
                  <a:lnTo>
                    <a:pt x="12439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338777" y="40008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540599" y="252683"/>
            <a:ext cx="313661" cy="242157"/>
            <a:chOff x="7540599" y="252683"/>
            <a:chExt cx="313661" cy="242157"/>
          </a:xfrm>
        </p:grpSpPr>
        <p:sp>
          <p:nvSpPr>
            <p:cNvPr id="37" name="Freeform 36"/>
            <p:cNvSpPr/>
            <p:nvPr/>
          </p:nvSpPr>
          <p:spPr>
            <a:xfrm>
              <a:off x="7540599" y="368497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48933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48933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27571" y="328188"/>
              <a:ext cx="142461" cy="135066"/>
            </a:xfrm>
            <a:custGeom>
              <a:avLst/>
              <a:gdLst/>
              <a:ahLst/>
              <a:cxnLst/>
              <a:rect l="0" t="0" r="0" b="0"/>
              <a:pathLst>
                <a:path w="142461" h="135066">
                  <a:moveTo>
                    <a:pt x="5590" y="50837"/>
                  </a:moveTo>
                  <a:lnTo>
                    <a:pt x="0" y="67605"/>
                  </a:lnTo>
                  <a:lnTo>
                    <a:pt x="375" y="85196"/>
                  </a:lnTo>
                  <a:lnTo>
                    <a:pt x="10968" y="127242"/>
                  </a:lnTo>
                  <a:lnTo>
                    <a:pt x="6216" y="72560"/>
                  </a:lnTo>
                  <a:lnTo>
                    <a:pt x="8114" y="33617"/>
                  </a:lnTo>
                  <a:lnTo>
                    <a:pt x="16850" y="10429"/>
                  </a:lnTo>
                  <a:lnTo>
                    <a:pt x="25965" y="4011"/>
                  </a:lnTo>
                  <a:lnTo>
                    <a:pt x="51690" y="0"/>
                  </a:lnTo>
                  <a:lnTo>
                    <a:pt x="73262" y="5236"/>
                  </a:lnTo>
                  <a:lnTo>
                    <a:pt x="90648" y="16532"/>
                  </a:lnTo>
                  <a:lnTo>
                    <a:pt x="112420" y="42623"/>
                  </a:lnTo>
                  <a:lnTo>
                    <a:pt x="122480" y="62394"/>
                  </a:lnTo>
                  <a:lnTo>
                    <a:pt x="133806" y="116238"/>
                  </a:lnTo>
                  <a:lnTo>
                    <a:pt x="142460" y="135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43730" y="4421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748767" y="650337"/>
            <a:ext cx="652768" cy="423570"/>
            <a:chOff x="6748767" y="650337"/>
            <a:chExt cx="652768" cy="423570"/>
          </a:xfrm>
        </p:grpSpPr>
        <p:sp>
          <p:nvSpPr>
            <p:cNvPr id="43" name="Freeform 42"/>
            <p:cNvSpPr/>
            <p:nvPr/>
          </p:nvSpPr>
          <p:spPr>
            <a:xfrm>
              <a:off x="7080015" y="650337"/>
              <a:ext cx="321520" cy="255114"/>
            </a:xfrm>
            <a:custGeom>
              <a:avLst/>
              <a:gdLst/>
              <a:ahLst/>
              <a:cxnLst/>
              <a:rect l="0" t="0" r="0" b="0"/>
              <a:pathLst>
                <a:path w="321520" h="255114">
                  <a:moveTo>
                    <a:pt x="132006" y="2429"/>
                  </a:moveTo>
                  <a:lnTo>
                    <a:pt x="78131" y="20388"/>
                  </a:lnTo>
                  <a:lnTo>
                    <a:pt x="17254" y="42240"/>
                  </a:lnTo>
                  <a:lnTo>
                    <a:pt x="676" y="53658"/>
                  </a:lnTo>
                  <a:lnTo>
                    <a:pt x="0" y="56469"/>
                  </a:lnTo>
                  <a:lnTo>
                    <a:pt x="4227" y="57173"/>
                  </a:lnTo>
                  <a:lnTo>
                    <a:pt x="59105" y="43804"/>
                  </a:lnTo>
                  <a:lnTo>
                    <a:pt x="121547" y="20302"/>
                  </a:lnTo>
                  <a:lnTo>
                    <a:pt x="169194" y="371"/>
                  </a:lnTo>
                  <a:lnTo>
                    <a:pt x="209835" y="0"/>
                  </a:lnTo>
                  <a:lnTo>
                    <a:pt x="220157" y="4319"/>
                  </a:lnTo>
                  <a:lnTo>
                    <a:pt x="234744" y="18477"/>
                  </a:lnTo>
                  <a:lnTo>
                    <a:pt x="249534" y="46179"/>
                  </a:lnTo>
                  <a:lnTo>
                    <a:pt x="260306" y="105734"/>
                  </a:lnTo>
                  <a:lnTo>
                    <a:pt x="276153" y="160096"/>
                  </a:lnTo>
                  <a:lnTo>
                    <a:pt x="298144" y="222335"/>
                  </a:lnTo>
                  <a:lnTo>
                    <a:pt x="321519" y="255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48767" y="684352"/>
              <a:ext cx="526426" cy="389555"/>
            </a:xfrm>
            <a:custGeom>
              <a:avLst/>
              <a:gdLst/>
              <a:ahLst/>
              <a:cxnLst/>
              <a:rect l="0" t="0" r="0" b="0"/>
              <a:pathLst>
                <a:path w="526426" h="389555">
                  <a:moveTo>
                    <a:pt x="526425" y="0"/>
                  </a:moveTo>
                  <a:lnTo>
                    <a:pt x="515246" y="11178"/>
                  </a:lnTo>
                  <a:lnTo>
                    <a:pt x="509758" y="29145"/>
                  </a:lnTo>
                  <a:lnTo>
                    <a:pt x="506235" y="84396"/>
                  </a:lnTo>
                  <a:lnTo>
                    <a:pt x="485696" y="146034"/>
                  </a:lnTo>
                  <a:lnTo>
                    <a:pt x="477312" y="181700"/>
                  </a:lnTo>
                  <a:lnTo>
                    <a:pt x="473011" y="207097"/>
                  </a:lnTo>
                  <a:lnTo>
                    <a:pt x="457436" y="239957"/>
                  </a:lnTo>
                  <a:lnTo>
                    <a:pt x="424345" y="280008"/>
                  </a:lnTo>
                  <a:lnTo>
                    <a:pt x="374942" y="315756"/>
                  </a:lnTo>
                  <a:lnTo>
                    <a:pt x="316704" y="342531"/>
                  </a:lnTo>
                  <a:lnTo>
                    <a:pt x="257734" y="361294"/>
                  </a:lnTo>
                  <a:lnTo>
                    <a:pt x="195926" y="374310"/>
                  </a:lnTo>
                  <a:lnTo>
                    <a:pt x="134325" y="381214"/>
                  </a:lnTo>
                  <a:lnTo>
                    <a:pt x="71766" y="387907"/>
                  </a:lnTo>
                  <a:lnTo>
                    <a:pt x="12685" y="38933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122960" y="1004820"/>
            <a:ext cx="1453617" cy="690269"/>
            <a:chOff x="5122960" y="1004820"/>
            <a:chExt cx="1453617" cy="690269"/>
          </a:xfrm>
        </p:grpSpPr>
        <p:sp>
          <p:nvSpPr>
            <p:cNvPr id="46" name="Freeform 45"/>
            <p:cNvSpPr/>
            <p:nvPr/>
          </p:nvSpPr>
          <p:spPr>
            <a:xfrm>
              <a:off x="5122960" y="1403448"/>
              <a:ext cx="458170" cy="291641"/>
            </a:xfrm>
            <a:custGeom>
              <a:avLst/>
              <a:gdLst/>
              <a:ahLst/>
              <a:cxnLst/>
              <a:rect l="0" t="0" r="0" b="0"/>
              <a:pathLst>
                <a:path w="458170" h="291641">
                  <a:moveTo>
                    <a:pt x="267630" y="291640"/>
                  </a:moveTo>
                  <a:lnTo>
                    <a:pt x="223668" y="271396"/>
                  </a:lnTo>
                  <a:lnTo>
                    <a:pt x="162183" y="222676"/>
                  </a:lnTo>
                  <a:lnTo>
                    <a:pt x="99160" y="188508"/>
                  </a:lnTo>
                  <a:lnTo>
                    <a:pt x="45067" y="153220"/>
                  </a:lnTo>
                  <a:lnTo>
                    <a:pt x="14513" y="135723"/>
                  </a:lnTo>
                  <a:lnTo>
                    <a:pt x="7638" y="126864"/>
                  </a:lnTo>
                  <a:lnTo>
                    <a:pt x="0" y="104542"/>
                  </a:lnTo>
                  <a:lnTo>
                    <a:pt x="1473" y="95548"/>
                  </a:lnTo>
                  <a:lnTo>
                    <a:pt x="5964" y="88382"/>
                  </a:lnTo>
                  <a:lnTo>
                    <a:pt x="49292" y="50014"/>
                  </a:lnTo>
                  <a:lnTo>
                    <a:pt x="100413" y="29918"/>
                  </a:lnTo>
                  <a:lnTo>
                    <a:pt x="162292" y="11076"/>
                  </a:lnTo>
                  <a:lnTo>
                    <a:pt x="215670" y="0"/>
                  </a:lnTo>
                  <a:lnTo>
                    <a:pt x="254185" y="897"/>
                  </a:lnTo>
                  <a:lnTo>
                    <a:pt x="316596" y="14923"/>
                  </a:lnTo>
                  <a:lnTo>
                    <a:pt x="378020" y="37596"/>
                  </a:lnTo>
                  <a:lnTo>
                    <a:pt x="423919" y="70824"/>
                  </a:lnTo>
                  <a:lnTo>
                    <a:pt x="453310" y="104262"/>
                  </a:lnTo>
                  <a:lnTo>
                    <a:pt x="458169" y="127252"/>
                  </a:lnTo>
                  <a:lnTo>
                    <a:pt x="455259" y="151898"/>
                  </a:lnTo>
                  <a:lnTo>
                    <a:pt x="440467" y="184334"/>
                  </a:lnTo>
                  <a:lnTo>
                    <a:pt x="386850" y="245800"/>
                  </a:lnTo>
                  <a:lnTo>
                    <a:pt x="350452" y="272880"/>
                  </a:lnTo>
                  <a:lnTo>
                    <a:pt x="315706" y="287587"/>
                  </a:lnTo>
                  <a:lnTo>
                    <a:pt x="299216" y="2916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73840" y="1326590"/>
              <a:ext cx="96195" cy="208475"/>
            </a:xfrm>
            <a:custGeom>
              <a:avLst/>
              <a:gdLst/>
              <a:ahLst/>
              <a:cxnLst/>
              <a:rect l="0" t="0" r="0" b="0"/>
              <a:pathLst>
                <a:path w="96195" h="208475">
                  <a:moveTo>
                    <a:pt x="16792" y="157928"/>
                  </a:moveTo>
                  <a:lnTo>
                    <a:pt x="70667" y="193844"/>
                  </a:lnTo>
                  <a:lnTo>
                    <a:pt x="91039" y="207426"/>
                  </a:lnTo>
                  <a:lnTo>
                    <a:pt x="95536" y="208474"/>
                  </a:lnTo>
                  <a:lnTo>
                    <a:pt x="96194" y="205663"/>
                  </a:lnTo>
                  <a:lnTo>
                    <a:pt x="90686" y="194351"/>
                  </a:lnTo>
                  <a:lnTo>
                    <a:pt x="73261" y="174829"/>
                  </a:lnTo>
                  <a:lnTo>
                    <a:pt x="17324" y="123185"/>
                  </a:lnTo>
                  <a:lnTo>
                    <a:pt x="10128" y="113709"/>
                  </a:lnTo>
                  <a:lnTo>
                    <a:pt x="2132" y="90702"/>
                  </a:lnTo>
                  <a:lnTo>
                    <a:pt x="0" y="78015"/>
                  </a:lnTo>
                  <a:lnTo>
                    <a:pt x="3870" y="57680"/>
                  </a:lnTo>
                  <a:lnTo>
                    <a:pt x="19202" y="33078"/>
                  </a:lnTo>
                  <a:lnTo>
                    <a:pt x="38563" y="14091"/>
                  </a:lnTo>
                  <a:lnTo>
                    <a:pt x="589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89710" y="1331530"/>
              <a:ext cx="206249" cy="151363"/>
            </a:xfrm>
            <a:custGeom>
              <a:avLst/>
              <a:gdLst/>
              <a:ahLst/>
              <a:cxnLst/>
              <a:rect l="0" t="0" r="0" b="0"/>
              <a:pathLst>
                <a:path w="206249" h="151363">
                  <a:moveTo>
                    <a:pt x="111492" y="5589"/>
                  </a:moveTo>
                  <a:lnTo>
                    <a:pt x="94724" y="0"/>
                  </a:lnTo>
                  <a:lnTo>
                    <a:pt x="77133" y="375"/>
                  </a:lnTo>
                  <a:lnTo>
                    <a:pt x="57617" y="5611"/>
                  </a:lnTo>
                  <a:lnTo>
                    <a:pt x="19611" y="28037"/>
                  </a:lnTo>
                  <a:lnTo>
                    <a:pt x="11634" y="34592"/>
                  </a:lnTo>
                  <a:lnTo>
                    <a:pt x="2770" y="54354"/>
                  </a:lnTo>
                  <a:lnTo>
                    <a:pt x="0" y="77565"/>
                  </a:lnTo>
                  <a:lnTo>
                    <a:pt x="2668" y="99579"/>
                  </a:lnTo>
                  <a:lnTo>
                    <a:pt x="10873" y="117942"/>
                  </a:lnTo>
                  <a:lnTo>
                    <a:pt x="35204" y="148795"/>
                  </a:lnTo>
                  <a:lnTo>
                    <a:pt x="43086" y="151362"/>
                  </a:lnTo>
                  <a:lnTo>
                    <a:pt x="61202" y="147976"/>
                  </a:lnTo>
                  <a:lnTo>
                    <a:pt x="85543" y="132915"/>
                  </a:lnTo>
                  <a:lnTo>
                    <a:pt x="97229" y="117161"/>
                  </a:lnTo>
                  <a:lnTo>
                    <a:pt x="101984" y="108046"/>
                  </a:lnTo>
                  <a:lnTo>
                    <a:pt x="104146" y="88560"/>
                  </a:lnTo>
                  <a:lnTo>
                    <a:pt x="100038" y="68201"/>
                  </a:lnTo>
                  <a:lnTo>
                    <a:pt x="89251" y="42858"/>
                  </a:lnTo>
                  <a:lnTo>
                    <a:pt x="90815" y="42133"/>
                  </a:lnTo>
                  <a:lnTo>
                    <a:pt x="144332" y="62031"/>
                  </a:lnTo>
                  <a:lnTo>
                    <a:pt x="206248" y="68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22259" y="1189720"/>
              <a:ext cx="233085" cy="164277"/>
            </a:xfrm>
            <a:custGeom>
              <a:avLst/>
              <a:gdLst/>
              <a:ahLst/>
              <a:cxnLst/>
              <a:rect l="0" t="0" r="0" b="0"/>
              <a:pathLst>
                <a:path w="233085" h="164277">
                  <a:moveTo>
                    <a:pt x="0" y="94756"/>
                  </a:moveTo>
                  <a:lnTo>
                    <a:pt x="9575" y="118803"/>
                  </a:lnTo>
                  <a:lnTo>
                    <a:pt x="27533" y="140226"/>
                  </a:lnTo>
                  <a:lnTo>
                    <a:pt x="44992" y="154349"/>
                  </a:lnTo>
                  <a:lnTo>
                    <a:pt x="67569" y="162186"/>
                  </a:lnTo>
                  <a:lnTo>
                    <a:pt x="80141" y="164276"/>
                  </a:lnTo>
                  <a:lnTo>
                    <a:pt x="89692" y="162160"/>
                  </a:lnTo>
                  <a:lnTo>
                    <a:pt x="97230" y="157239"/>
                  </a:lnTo>
                  <a:lnTo>
                    <a:pt x="103424" y="150450"/>
                  </a:lnTo>
                  <a:lnTo>
                    <a:pt x="106384" y="142414"/>
                  </a:lnTo>
                  <a:lnTo>
                    <a:pt x="106553" y="124126"/>
                  </a:lnTo>
                  <a:lnTo>
                    <a:pt x="109640" y="120185"/>
                  </a:lnTo>
                  <a:lnTo>
                    <a:pt x="115208" y="119898"/>
                  </a:lnTo>
                  <a:lnTo>
                    <a:pt x="172446" y="134109"/>
                  </a:lnTo>
                  <a:lnTo>
                    <a:pt x="185154" y="135030"/>
                  </a:lnTo>
                  <a:lnTo>
                    <a:pt x="205513" y="129813"/>
                  </a:lnTo>
                  <a:lnTo>
                    <a:pt x="214218" y="125146"/>
                  </a:lnTo>
                  <a:lnTo>
                    <a:pt x="227009" y="110603"/>
                  </a:lnTo>
                  <a:lnTo>
                    <a:pt x="232058" y="101811"/>
                  </a:lnTo>
                  <a:lnTo>
                    <a:pt x="233084" y="92440"/>
                  </a:lnTo>
                  <a:lnTo>
                    <a:pt x="227985" y="72670"/>
                  </a:lnTo>
                  <a:lnTo>
                    <a:pt x="205647" y="39787"/>
                  </a:lnTo>
                  <a:lnTo>
                    <a:pt x="178706" y="1388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85471" y="1179191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22300" y="1094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59171" y="1081113"/>
              <a:ext cx="178985" cy="127397"/>
            </a:xfrm>
            <a:custGeom>
              <a:avLst/>
              <a:gdLst/>
              <a:ahLst/>
              <a:cxnLst/>
              <a:rect l="0" t="0" r="0" b="0"/>
              <a:pathLst>
                <a:path w="178985" h="127397">
                  <a:moveTo>
                    <a:pt x="0" y="55964"/>
                  </a:moveTo>
                  <a:lnTo>
                    <a:pt x="63333" y="119298"/>
                  </a:lnTo>
                  <a:lnTo>
                    <a:pt x="70298" y="126263"/>
                  </a:lnTo>
                  <a:lnTo>
                    <a:pt x="72602" y="127396"/>
                  </a:lnTo>
                  <a:lnTo>
                    <a:pt x="68922" y="119297"/>
                  </a:lnTo>
                  <a:lnTo>
                    <a:pt x="29067" y="58029"/>
                  </a:lnTo>
                  <a:lnTo>
                    <a:pt x="22887" y="50322"/>
                  </a:lnTo>
                  <a:lnTo>
                    <a:pt x="19141" y="29280"/>
                  </a:lnTo>
                  <a:lnTo>
                    <a:pt x="19780" y="17118"/>
                  </a:lnTo>
                  <a:lnTo>
                    <a:pt x="26054" y="9009"/>
                  </a:lnTo>
                  <a:lnTo>
                    <a:pt x="48625" y="0"/>
                  </a:lnTo>
                  <a:lnTo>
                    <a:pt x="71913" y="2236"/>
                  </a:lnTo>
                  <a:lnTo>
                    <a:pt x="124937" y="21896"/>
                  </a:lnTo>
                  <a:lnTo>
                    <a:pt x="164299" y="53052"/>
                  </a:lnTo>
                  <a:lnTo>
                    <a:pt x="172457" y="66758"/>
                  </a:lnTo>
                  <a:lnTo>
                    <a:pt x="178984" y="875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48684" y="1004820"/>
              <a:ext cx="227893" cy="405999"/>
            </a:xfrm>
            <a:custGeom>
              <a:avLst/>
              <a:gdLst/>
              <a:ahLst/>
              <a:cxnLst/>
              <a:rect l="0" t="0" r="0" b="0"/>
              <a:pathLst>
                <a:path w="227893" h="405999">
                  <a:moveTo>
                    <a:pt x="126342" y="79615"/>
                  </a:moveTo>
                  <a:lnTo>
                    <a:pt x="131931" y="62847"/>
                  </a:lnTo>
                  <a:lnTo>
                    <a:pt x="131555" y="45256"/>
                  </a:lnTo>
                  <a:lnTo>
                    <a:pt x="129817" y="35652"/>
                  </a:lnTo>
                  <a:lnTo>
                    <a:pt x="118528" y="18742"/>
                  </a:lnTo>
                  <a:lnTo>
                    <a:pt x="110604" y="10957"/>
                  </a:lnTo>
                  <a:lnTo>
                    <a:pt x="89321" y="2307"/>
                  </a:lnTo>
                  <a:lnTo>
                    <a:pt x="77095" y="0"/>
                  </a:lnTo>
                  <a:lnTo>
                    <a:pt x="66604" y="1972"/>
                  </a:lnTo>
                  <a:lnTo>
                    <a:pt x="48709" y="13521"/>
                  </a:lnTo>
                  <a:lnTo>
                    <a:pt x="25481" y="39754"/>
                  </a:lnTo>
                  <a:lnTo>
                    <a:pt x="21666" y="49532"/>
                  </a:lnTo>
                  <a:lnTo>
                    <a:pt x="20548" y="69754"/>
                  </a:lnTo>
                  <a:lnTo>
                    <a:pt x="32084" y="100870"/>
                  </a:lnTo>
                  <a:lnTo>
                    <a:pt x="40107" y="107823"/>
                  </a:lnTo>
                  <a:lnTo>
                    <a:pt x="61499" y="115548"/>
                  </a:lnTo>
                  <a:lnTo>
                    <a:pt x="94261" y="114308"/>
                  </a:lnTo>
                  <a:lnTo>
                    <a:pt x="102615" y="109763"/>
                  </a:lnTo>
                  <a:lnTo>
                    <a:pt x="115016" y="95354"/>
                  </a:lnTo>
                  <a:lnTo>
                    <a:pt x="122301" y="91277"/>
                  </a:lnTo>
                  <a:lnTo>
                    <a:pt x="139753" y="89867"/>
                  </a:lnTo>
                  <a:lnTo>
                    <a:pt x="148151" y="93469"/>
                  </a:lnTo>
                  <a:lnTo>
                    <a:pt x="185640" y="128492"/>
                  </a:lnTo>
                  <a:lnTo>
                    <a:pt x="219020" y="185494"/>
                  </a:lnTo>
                  <a:lnTo>
                    <a:pt x="227892" y="227840"/>
                  </a:lnTo>
                  <a:lnTo>
                    <a:pt x="223728" y="251167"/>
                  </a:lnTo>
                  <a:lnTo>
                    <a:pt x="212908" y="270504"/>
                  </a:lnTo>
                  <a:lnTo>
                    <a:pt x="177367" y="308394"/>
                  </a:lnTo>
                  <a:lnTo>
                    <a:pt x="146920" y="328335"/>
                  </a:lnTo>
                  <a:lnTo>
                    <a:pt x="86287" y="357730"/>
                  </a:lnTo>
                  <a:lnTo>
                    <a:pt x="22946" y="392074"/>
                  </a:lnTo>
                  <a:lnTo>
                    <a:pt x="0" y="4059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193296" y="579067"/>
            <a:ext cx="1535036" cy="782035"/>
            <a:chOff x="8193296" y="579067"/>
            <a:chExt cx="1535036" cy="782035"/>
          </a:xfrm>
        </p:grpSpPr>
        <p:sp>
          <p:nvSpPr>
            <p:cNvPr id="55" name="Freeform 54"/>
            <p:cNvSpPr/>
            <p:nvPr/>
          </p:nvSpPr>
          <p:spPr>
            <a:xfrm>
              <a:off x="8819252" y="579067"/>
              <a:ext cx="214199" cy="168457"/>
            </a:xfrm>
            <a:custGeom>
              <a:avLst/>
              <a:gdLst/>
              <a:ahLst/>
              <a:cxnLst/>
              <a:rect l="0" t="0" r="0" b="0"/>
              <a:pathLst>
                <a:path w="214199" h="168457">
                  <a:moveTo>
                    <a:pt x="66800" y="0"/>
                  </a:moveTo>
                  <a:lnTo>
                    <a:pt x="52228" y="42692"/>
                  </a:lnTo>
                  <a:lnTo>
                    <a:pt x="22135" y="105336"/>
                  </a:lnTo>
                  <a:lnTo>
                    <a:pt x="15966" y="115847"/>
                  </a:lnTo>
                  <a:lnTo>
                    <a:pt x="10684" y="119345"/>
                  </a:lnTo>
                  <a:lnTo>
                    <a:pt x="5992" y="118168"/>
                  </a:lnTo>
                  <a:lnTo>
                    <a:pt x="1695" y="113874"/>
                  </a:lnTo>
                  <a:lnTo>
                    <a:pt x="0" y="107501"/>
                  </a:lnTo>
                  <a:lnTo>
                    <a:pt x="3203" y="81765"/>
                  </a:lnTo>
                  <a:lnTo>
                    <a:pt x="22617" y="22010"/>
                  </a:lnTo>
                  <a:lnTo>
                    <a:pt x="33905" y="5493"/>
                  </a:lnTo>
                  <a:lnTo>
                    <a:pt x="40190" y="2492"/>
                  </a:lnTo>
                  <a:lnTo>
                    <a:pt x="46721" y="2831"/>
                  </a:lnTo>
                  <a:lnTo>
                    <a:pt x="79601" y="20186"/>
                  </a:lnTo>
                  <a:lnTo>
                    <a:pt x="126044" y="78023"/>
                  </a:lnTo>
                  <a:lnTo>
                    <a:pt x="168538" y="131661"/>
                  </a:lnTo>
                  <a:lnTo>
                    <a:pt x="205759" y="156779"/>
                  </a:lnTo>
                  <a:lnTo>
                    <a:pt x="21419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98911" y="621181"/>
              <a:ext cx="29255" cy="326384"/>
            </a:xfrm>
            <a:custGeom>
              <a:avLst/>
              <a:gdLst/>
              <a:ahLst/>
              <a:cxnLst/>
              <a:rect l="0" t="0" r="0" b="0"/>
              <a:pathLst>
                <a:path w="29255" h="326384">
                  <a:moveTo>
                    <a:pt x="29254" y="0"/>
                  </a:moveTo>
                  <a:lnTo>
                    <a:pt x="13613" y="17981"/>
                  </a:lnTo>
                  <a:lnTo>
                    <a:pt x="5536" y="34897"/>
                  </a:lnTo>
                  <a:lnTo>
                    <a:pt x="0" y="69741"/>
                  </a:lnTo>
                  <a:lnTo>
                    <a:pt x="9428" y="128940"/>
                  </a:lnTo>
                  <a:lnTo>
                    <a:pt x="16890" y="188596"/>
                  </a:lnTo>
                  <a:lnTo>
                    <a:pt x="18364" y="248300"/>
                  </a:lnTo>
                  <a:lnTo>
                    <a:pt x="18655" y="298915"/>
                  </a:lnTo>
                  <a:lnTo>
                    <a:pt x="1872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193296" y="1029608"/>
              <a:ext cx="292674" cy="331494"/>
            </a:xfrm>
            <a:custGeom>
              <a:avLst/>
              <a:gdLst/>
              <a:ahLst/>
              <a:cxnLst/>
              <a:rect l="0" t="0" r="0" b="0"/>
              <a:pathLst>
                <a:path w="292674" h="331494">
                  <a:moveTo>
                    <a:pt x="71574" y="65355"/>
                  </a:moveTo>
                  <a:lnTo>
                    <a:pt x="60396" y="82123"/>
                  </a:lnTo>
                  <a:lnTo>
                    <a:pt x="58028" y="99714"/>
                  </a:lnTo>
                  <a:lnTo>
                    <a:pt x="66039" y="150781"/>
                  </a:lnTo>
                  <a:lnTo>
                    <a:pt x="75524" y="200111"/>
                  </a:lnTo>
                  <a:lnTo>
                    <a:pt x="79633" y="259606"/>
                  </a:lnTo>
                  <a:lnTo>
                    <a:pt x="72867" y="322866"/>
                  </a:lnTo>
                  <a:lnTo>
                    <a:pt x="70097" y="329446"/>
                  </a:lnTo>
                  <a:lnTo>
                    <a:pt x="65910" y="331493"/>
                  </a:lnTo>
                  <a:lnTo>
                    <a:pt x="60779" y="330518"/>
                  </a:lnTo>
                  <a:lnTo>
                    <a:pt x="42379" y="317967"/>
                  </a:lnTo>
                  <a:lnTo>
                    <a:pt x="27699" y="293841"/>
                  </a:lnTo>
                  <a:lnTo>
                    <a:pt x="8634" y="232473"/>
                  </a:lnTo>
                  <a:lnTo>
                    <a:pt x="0" y="177395"/>
                  </a:lnTo>
                  <a:lnTo>
                    <a:pt x="9608" y="115768"/>
                  </a:lnTo>
                  <a:lnTo>
                    <a:pt x="22680" y="61405"/>
                  </a:lnTo>
                  <a:lnTo>
                    <a:pt x="33040" y="25190"/>
                  </a:lnTo>
                  <a:lnTo>
                    <a:pt x="38865" y="16352"/>
                  </a:lnTo>
                  <a:lnTo>
                    <a:pt x="54698" y="3412"/>
                  </a:lnTo>
                  <a:lnTo>
                    <a:pt x="73432" y="0"/>
                  </a:lnTo>
                  <a:lnTo>
                    <a:pt x="114055" y="7342"/>
                  </a:lnTo>
                  <a:lnTo>
                    <a:pt x="145382" y="22300"/>
                  </a:lnTo>
                  <a:lnTo>
                    <a:pt x="160139" y="38031"/>
                  </a:lnTo>
                  <a:lnTo>
                    <a:pt x="169428" y="57890"/>
                  </a:lnTo>
                  <a:lnTo>
                    <a:pt x="173556" y="82315"/>
                  </a:lnTo>
                  <a:lnTo>
                    <a:pt x="169153" y="105648"/>
                  </a:lnTo>
                  <a:lnTo>
                    <a:pt x="153519" y="135396"/>
                  </a:lnTo>
                  <a:lnTo>
                    <a:pt x="147261" y="143634"/>
                  </a:lnTo>
                  <a:lnTo>
                    <a:pt x="127830" y="152788"/>
                  </a:lnTo>
                  <a:lnTo>
                    <a:pt x="116096" y="155230"/>
                  </a:lnTo>
                  <a:lnTo>
                    <a:pt x="111784" y="159197"/>
                  </a:lnTo>
                  <a:lnTo>
                    <a:pt x="112419" y="164181"/>
                  </a:lnTo>
                  <a:lnTo>
                    <a:pt x="116351" y="169844"/>
                  </a:lnTo>
                  <a:lnTo>
                    <a:pt x="130080" y="179255"/>
                  </a:lnTo>
                  <a:lnTo>
                    <a:pt x="146710" y="189677"/>
                  </a:lnTo>
                  <a:lnTo>
                    <a:pt x="206128" y="243913"/>
                  </a:lnTo>
                  <a:lnTo>
                    <a:pt x="251641" y="278209"/>
                  </a:lnTo>
                  <a:lnTo>
                    <a:pt x="292673" y="2969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475440" y="1139840"/>
              <a:ext cx="137555" cy="176223"/>
            </a:xfrm>
            <a:custGeom>
              <a:avLst/>
              <a:gdLst/>
              <a:ahLst/>
              <a:cxnLst/>
              <a:rect l="0" t="0" r="0" b="0"/>
              <a:pathLst>
                <a:path w="137555" h="176223">
                  <a:moveTo>
                    <a:pt x="0" y="81465"/>
                  </a:moveTo>
                  <a:lnTo>
                    <a:pt x="16768" y="75876"/>
                  </a:lnTo>
                  <a:lnTo>
                    <a:pt x="72326" y="76801"/>
                  </a:lnTo>
                  <a:lnTo>
                    <a:pt x="115543" y="66506"/>
                  </a:lnTo>
                  <a:lnTo>
                    <a:pt x="123822" y="60964"/>
                  </a:lnTo>
                  <a:lnTo>
                    <a:pt x="136141" y="45447"/>
                  </a:lnTo>
                  <a:lnTo>
                    <a:pt x="137554" y="37566"/>
                  </a:lnTo>
                  <a:lnTo>
                    <a:pt x="136156" y="29972"/>
                  </a:lnTo>
                  <a:lnTo>
                    <a:pt x="132885" y="22570"/>
                  </a:lnTo>
                  <a:lnTo>
                    <a:pt x="116772" y="11226"/>
                  </a:lnTo>
                  <a:lnTo>
                    <a:pt x="94013" y="3454"/>
                  </a:lnTo>
                  <a:lnTo>
                    <a:pt x="68300" y="0"/>
                  </a:lnTo>
                  <a:lnTo>
                    <a:pt x="47514" y="4704"/>
                  </a:lnTo>
                  <a:lnTo>
                    <a:pt x="30476" y="15764"/>
                  </a:lnTo>
                  <a:lnTo>
                    <a:pt x="15105" y="32377"/>
                  </a:lnTo>
                  <a:lnTo>
                    <a:pt x="11240" y="42891"/>
                  </a:lnTo>
                  <a:lnTo>
                    <a:pt x="10065" y="67051"/>
                  </a:lnTo>
                  <a:lnTo>
                    <a:pt x="15981" y="101371"/>
                  </a:lnTo>
                  <a:lnTo>
                    <a:pt x="30731" y="133767"/>
                  </a:lnTo>
                  <a:lnTo>
                    <a:pt x="55509" y="160003"/>
                  </a:lnTo>
                  <a:lnTo>
                    <a:pt x="78093" y="169013"/>
                  </a:lnTo>
                  <a:lnTo>
                    <a:pt x="126342" y="1762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650467" y="1158242"/>
              <a:ext cx="193472" cy="149014"/>
            </a:xfrm>
            <a:custGeom>
              <a:avLst/>
              <a:gdLst/>
              <a:ahLst/>
              <a:cxnLst/>
              <a:rect l="0" t="0" r="0" b="0"/>
              <a:pathLst>
                <a:path w="193472" h="149014">
                  <a:moveTo>
                    <a:pt x="88186" y="84120"/>
                  </a:moveTo>
                  <a:lnTo>
                    <a:pt x="96519" y="46642"/>
                  </a:lnTo>
                  <a:lnTo>
                    <a:pt x="97250" y="34568"/>
                  </a:lnTo>
                  <a:lnTo>
                    <a:pt x="94229" y="24180"/>
                  </a:lnTo>
                  <a:lnTo>
                    <a:pt x="81513" y="6397"/>
                  </a:lnTo>
                  <a:lnTo>
                    <a:pt x="73209" y="1889"/>
                  </a:lnTo>
                  <a:lnTo>
                    <a:pt x="54624" y="0"/>
                  </a:lnTo>
                  <a:lnTo>
                    <a:pt x="45924" y="3474"/>
                  </a:lnTo>
                  <a:lnTo>
                    <a:pt x="30018" y="16692"/>
                  </a:lnTo>
                  <a:lnTo>
                    <a:pt x="13499" y="43864"/>
                  </a:lnTo>
                  <a:lnTo>
                    <a:pt x="1195" y="74142"/>
                  </a:lnTo>
                  <a:lnTo>
                    <a:pt x="0" y="94893"/>
                  </a:lnTo>
                  <a:lnTo>
                    <a:pt x="4538" y="114645"/>
                  </a:lnTo>
                  <a:lnTo>
                    <a:pt x="14354" y="131222"/>
                  </a:lnTo>
                  <a:lnTo>
                    <a:pt x="29635" y="143269"/>
                  </a:lnTo>
                  <a:lnTo>
                    <a:pt x="38624" y="148119"/>
                  </a:lnTo>
                  <a:lnTo>
                    <a:pt x="46955" y="149013"/>
                  </a:lnTo>
                  <a:lnTo>
                    <a:pt x="62453" y="143767"/>
                  </a:lnTo>
                  <a:lnTo>
                    <a:pt x="84330" y="127660"/>
                  </a:lnTo>
                  <a:lnTo>
                    <a:pt x="105631" y="102480"/>
                  </a:lnTo>
                  <a:lnTo>
                    <a:pt x="109175" y="92851"/>
                  </a:lnTo>
                  <a:lnTo>
                    <a:pt x="110912" y="69549"/>
                  </a:lnTo>
                  <a:lnTo>
                    <a:pt x="112695" y="70897"/>
                  </a:lnTo>
                  <a:lnTo>
                    <a:pt x="123914" y="86441"/>
                  </a:lnTo>
                  <a:lnTo>
                    <a:pt x="154254" y="112655"/>
                  </a:lnTo>
                  <a:lnTo>
                    <a:pt x="170582" y="120199"/>
                  </a:lnTo>
                  <a:lnTo>
                    <a:pt x="193471" y="126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791295" y="1010735"/>
              <a:ext cx="115815" cy="294799"/>
            </a:xfrm>
            <a:custGeom>
              <a:avLst/>
              <a:gdLst/>
              <a:ahLst/>
              <a:cxnLst/>
              <a:rect l="0" t="0" r="0" b="0"/>
              <a:pathLst>
                <a:path w="115815" h="294799">
                  <a:moveTo>
                    <a:pt x="0" y="0"/>
                  </a:moveTo>
                  <a:lnTo>
                    <a:pt x="17959" y="61111"/>
                  </a:lnTo>
                  <a:lnTo>
                    <a:pt x="30537" y="95316"/>
                  </a:lnTo>
                  <a:lnTo>
                    <a:pt x="63770" y="156384"/>
                  </a:lnTo>
                  <a:lnTo>
                    <a:pt x="83845" y="218700"/>
                  </a:lnTo>
                  <a:lnTo>
                    <a:pt x="105251" y="277820"/>
                  </a:lnTo>
                  <a:lnTo>
                    <a:pt x="1158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180850" y="1031792"/>
              <a:ext cx="84228" cy="221100"/>
            </a:xfrm>
            <a:custGeom>
              <a:avLst/>
              <a:gdLst/>
              <a:ahLst/>
              <a:cxnLst/>
              <a:rect l="0" t="0" r="0" b="0"/>
              <a:pathLst>
                <a:path w="84228" h="221100">
                  <a:moveTo>
                    <a:pt x="0" y="0"/>
                  </a:moveTo>
                  <a:lnTo>
                    <a:pt x="2339" y="40858"/>
                  </a:lnTo>
                  <a:lnTo>
                    <a:pt x="19786" y="95202"/>
                  </a:lnTo>
                  <a:lnTo>
                    <a:pt x="40432" y="150997"/>
                  </a:lnTo>
                  <a:lnTo>
                    <a:pt x="70820" y="203418"/>
                  </a:lnTo>
                  <a:lnTo>
                    <a:pt x="84227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338777" y="1168663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36423" y="62967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28249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436068" y="989678"/>
              <a:ext cx="60637" cy="231628"/>
            </a:xfrm>
            <a:custGeom>
              <a:avLst/>
              <a:gdLst/>
              <a:ahLst/>
              <a:cxnLst/>
              <a:rect l="0" t="0" r="0" b="0"/>
              <a:pathLst>
                <a:path w="60637" h="231628">
                  <a:moveTo>
                    <a:pt x="60636" y="231627"/>
                  </a:moveTo>
                  <a:lnTo>
                    <a:pt x="60636" y="209271"/>
                  </a:lnTo>
                  <a:lnTo>
                    <a:pt x="36917" y="147285"/>
                  </a:lnTo>
                  <a:lnTo>
                    <a:pt x="6023" y="84218"/>
                  </a:lnTo>
                  <a:lnTo>
                    <a:pt x="0" y="47051"/>
                  </a:lnTo>
                  <a:lnTo>
                    <a:pt x="2665" y="36046"/>
                  </a:lnTo>
                  <a:lnTo>
                    <a:pt x="14984" y="17581"/>
                  </a:lnTo>
                  <a:lnTo>
                    <a:pt x="29038" y="7814"/>
                  </a:lnTo>
                  <a:lnTo>
                    <a:pt x="501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412477" y="1137077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2379" y="23719"/>
                  </a:lnTo>
                  <a:lnTo>
                    <a:pt x="26129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591461" y="995679"/>
              <a:ext cx="136871" cy="246684"/>
            </a:xfrm>
            <a:custGeom>
              <a:avLst/>
              <a:gdLst/>
              <a:ahLst/>
              <a:cxnLst/>
              <a:rect l="0" t="0" r="0" b="0"/>
              <a:pathLst>
                <a:path w="136871" h="246684">
                  <a:moveTo>
                    <a:pt x="0" y="109813"/>
                  </a:moveTo>
                  <a:lnTo>
                    <a:pt x="63428" y="91855"/>
                  </a:lnTo>
                  <a:lnTo>
                    <a:pt x="93663" y="80445"/>
                  </a:lnTo>
                  <a:lnTo>
                    <a:pt x="110259" y="69075"/>
                  </a:lnTo>
                  <a:lnTo>
                    <a:pt x="122313" y="53102"/>
                  </a:lnTo>
                  <a:lnTo>
                    <a:pt x="127165" y="43930"/>
                  </a:lnTo>
                  <a:lnTo>
                    <a:pt x="129437" y="24380"/>
                  </a:lnTo>
                  <a:lnTo>
                    <a:pt x="128406" y="14253"/>
                  </a:lnTo>
                  <a:lnTo>
                    <a:pt x="123039" y="7502"/>
                  </a:lnTo>
                  <a:lnTo>
                    <a:pt x="104596" y="0"/>
                  </a:lnTo>
                  <a:lnTo>
                    <a:pt x="83922" y="2906"/>
                  </a:lnTo>
                  <a:lnTo>
                    <a:pt x="55671" y="17695"/>
                  </a:lnTo>
                  <a:lnTo>
                    <a:pt x="47642" y="23835"/>
                  </a:lnTo>
                  <a:lnTo>
                    <a:pt x="35602" y="43134"/>
                  </a:lnTo>
                  <a:lnTo>
                    <a:pt x="18340" y="88063"/>
                  </a:lnTo>
                  <a:lnTo>
                    <a:pt x="20240" y="112624"/>
                  </a:lnTo>
                  <a:lnTo>
                    <a:pt x="40523" y="166520"/>
                  </a:lnTo>
                  <a:lnTo>
                    <a:pt x="65819" y="197065"/>
                  </a:lnTo>
                  <a:lnTo>
                    <a:pt x="126280" y="238066"/>
                  </a:lnTo>
                  <a:lnTo>
                    <a:pt x="136870" y="246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52683" y="2379440"/>
            <a:ext cx="5022095" cy="526426"/>
            <a:chOff x="252683" y="2379440"/>
            <a:chExt cx="5022095" cy="526426"/>
          </a:xfrm>
        </p:grpSpPr>
        <p:sp>
          <p:nvSpPr>
            <p:cNvPr id="68" name="Freeform 67"/>
            <p:cNvSpPr/>
            <p:nvPr/>
          </p:nvSpPr>
          <p:spPr>
            <a:xfrm>
              <a:off x="252683" y="2516310"/>
              <a:ext cx="416987" cy="267474"/>
            </a:xfrm>
            <a:custGeom>
              <a:avLst/>
              <a:gdLst/>
              <a:ahLst/>
              <a:cxnLst/>
              <a:rect l="0" t="0" r="0" b="0"/>
              <a:pathLst>
                <a:path w="416987" h="267474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15685" y="154168"/>
                  </a:lnTo>
                  <a:lnTo>
                    <a:pt x="34922" y="210075"/>
                  </a:lnTo>
                  <a:lnTo>
                    <a:pt x="60321" y="252587"/>
                  </a:lnTo>
                  <a:lnTo>
                    <a:pt x="69460" y="259638"/>
                  </a:lnTo>
                  <a:lnTo>
                    <a:pt x="92093" y="267473"/>
                  </a:lnTo>
                  <a:lnTo>
                    <a:pt x="114630" y="264716"/>
                  </a:lnTo>
                  <a:lnTo>
                    <a:pt x="143929" y="250010"/>
                  </a:lnTo>
                  <a:lnTo>
                    <a:pt x="167428" y="227715"/>
                  </a:lnTo>
                  <a:lnTo>
                    <a:pt x="186089" y="198883"/>
                  </a:lnTo>
                  <a:lnTo>
                    <a:pt x="190740" y="188741"/>
                  </a:lnTo>
                  <a:lnTo>
                    <a:pt x="195011" y="185489"/>
                  </a:lnTo>
                  <a:lnTo>
                    <a:pt x="199027" y="186830"/>
                  </a:lnTo>
                  <a:lnTo>
                    <a:pt x="206610" y="197679"/>
                  </a:lnTo>
                  <a:lnTo>
                    <a:pt x="224129" y="230121"/>
                  </a:lnTo>
                  <a:lnTo>
                    <a:pt x="237654" y="243826"/>
                  </a:lnTo>
                  <a:lnTo>
                    <a:pt x="285063" y="266018"/>
                  </a:lnTo>
                  <a:lnTo>
                    <a:pt x="308799" y="267189"/>
                  </a:lnTo>
                  <a:lnTo>
                    <a:pt x="332606" y="262640"/>
                  </a:lnTo>
                  <a:lnTo>
                    <a:pt x="350986" y="252820"/>
                  </a:lnTo>
                  <a:lnTo>
                    <a:pt x="374488" y="228548"/>
                  </a:lnTo>
                  <a:lnTo>
                    <a:pt x="402220" y="180500"/>
                  </a:lnTo>
                  <a:lnTo>
                    <a:pt x="415014" y="138620"/>
                  </a:lnTo>
                  <a:lnTo>
                    <a:pt x="416986" y="90856"/>
                  </a:lnTo>
                  <a:lnTo>
                    <a:pt x="400996" y="41561"/>
                  </a:lnTo>
                  <a:lnTo>
                    <a:pt x="38955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7523" y="2516310"/>
              <a:ext cx="193492" cy="263214"/>
            </a:xfrm>
            <a:custGeom>
              <a:avLst/>
              <a:gdLst/>
              <a:ahLst/>
              <a:cxnLst/>
              <a:rect l="0" t="0" r="0" b="0"/>
              <a:pathLst>
                <a:path w="193492" h="263214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7958" y="164802"/>
                  </a:lnTo>
                  <a:lnTo>
                    <a:pt x="31666" y="217951"/>
                  </a:lnTo>
                  <a:lnTo>
                    <a:pt x="35149" y="229529"/>
                  </a:lnTo>
                  <a:lnTo>
                    <a:pt x="37471" y="232568"/>
                  </a:lnTo>
                  <a:lnTo>
                    <a:pt x="39018" y="229915"/>
                  </a:lnTo>
                  <a:lnTo>
                    <a:pt x="44046" y="181836"/>
                  </a:lnTo>
                  <a:lnTo>
                    <a:pt x="53111" y="164264"/>
                  </a:lnTo>
                  <a:lnTo>
                    <a:pt x="68059" y="151775"/>
                  </a:lnTo>
                  <a:lnTo>
                    <a:pt x="76958" y="146807"/>
                  </a:lnTo>
                  <a:lnTo>
                    <a:pt x="99324" y="144407"/>
                  </a:lnTo>
                  <a:lnTo>
                    <a:pt x="122523" y="148409"/>
                  </a:lnTo>
                  <a:lnTo>
                    <a:pt x="148737" y="163816"/>
                  </a:lnTo>
                  <a:lnTo>
                    <a:pt x="163981" y="176533"/>
                  </a:lnTo>
                  <a:lnTo>
                    <a:pt x="180128" y="202435"/>
                  </a:lnTo>
                  <a:lnTo>
                    <a:pt x="192321" y="232336"/>
                  </a:lnTo>
                  <a:lnTo>
                    <a:pt x="193491" y="246760"/>
                  </a:lnTo>
                  <a:lnTo>
                    <a:pt x="18951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02501" y="2609965"/>
              <a:ext cx="197748" cy="169475"/>
            </a:xfrm>
            <a:custGeom>
              <a:avLst/>
              <a:gdLst/>
              <a:ahLst/>
              <a:cxnLst/>
              <a:rect l="0" t="0" r="0" b="0"/>
              <a:pathLst>
                <a:path w="197748" h="169475">
                  <a:moveTo>
                    <a:pt x="102991" y="64273"/>
                  </a:moveTo>
                  <a:lnTo>
                    <a:pt x="82747" y="20310"/>
                  </a:lnTo>
                  <a:lnTo>
                    <a:pt x="67087" y="6519"/>
                  </a:lnTo>
                  <a:lnTo>
                    <a:pt x="57998" y="1204"/>
                  </a:lnTo>
                  <a:lnTo>
                    <a:pt x="49599" y="0"/>
                  </a:lnTo>
                  <a:lnTo>
                    <a:pt x="34028" y="4902"/>
                  </a:lnTo>
                  <a:lnTo>
                    <a:pt x="22428" y="17999"/>
                  </a:lnTo>
                  <a:lnTo>
                    <a:pt x="5449" y="55002"/>
                  </a:lnTo>
                  <a:lnTo>
                    <a:pt x="0" y="96881"/>
                  </a:lnTo>
                  <a:lnTo>
                    <a:pt x="3975" y="135156"/>
                  </a:lnTo>
                  <a:lnTo>
                    <a:pt x="12580" y="154658"/>
                  </a:lnTo>
                  <a:lnTo>
                    <a:pt x="18151" y="163134"/>
                  </a:lnTo>
                  <a:lnTo>
                    <a:pt x="26544" y="167615"/>
                  </a:lnTo>
                  <a:lnTo>
                    <a:pt x="48347" y="169474"/>
                  </a:lnTo>
                  <a:lnTo>
                    <a:pt x="67396" y="163282"/>
                  </a:lnTo>
                  <a:lnTo>
                    <a:pt x="75752" y="158355"/>
                  </a:lnTo>
                  <a:lnTo>
                    <a:pt x="88155" y="143522"/>
                  </a:lnTo>
                  <a:lnTo>
                    <a:pt x="105649" y="105403"/>
                  </a:lnTo>
                  <a:lnTo>
                    <a:pt x="109443" y="103392"/>
                  </a:lnTo>
                  <a:lnTo>
                    <a:pt x="113141" y="106730"/>
                  </a:lnTo>
                  <a:lnTo>
                    <a:pt x="127055" y="127546"/>
                  </a:lnTo>
                  <a:lnTo>
                    <a:pt x="133072" y="134531"/>
                  </a:lnTo>
                  <a:lnTo>
                    <a:pt x="152235" y="142292"/>
                  </a:lnTo>
                  <a:lnTo>
                    <a:pt x="197747" y="148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83654" y="2453139"/>
              <a:ext cx="58709" cy="315856"/>
            </a:xfrm>
            <a:custGeom>
              <a:avLst/>
              <a:gdLst/>
              <a:ahLst/>
              <a:cxnLst/>
              <a:rect l="0" t="0" r="0" b="0"/>
              <a:pathLst>
                <a:path w="58709" h="315856">
                  <a:moveTo>
                    <a:pt x="6066" y="0"/>
                  </a:moveTo>
                  <a:lnTo>
                    <a:pt x="0" y="34792"/>
                  </a:lnTo>
                  <a:lnTo>
                    <a:pt x="7641" y="93657"/>
                  </a:lnTo>
                  <a:lnTo>
                    <a:pt x="20415" y="145103"/>
                  </a:lnTo>
                  <a:lnTo>
                    <a:pt x="26968" y="203531"/>
                  </a:lnTo>
                  <a:lnTo>
                    <a:pt x="41602" y="262286"/>
                  </a:lnTo>
                  <a:lnTo>
                    <a:pt x="5870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16020" y="256895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16704" y="16788"/>
                  </a:lnTo>
                  <a:lnTo>
                    <a:pt x="5641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00331" y="2653181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10860" y="25584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97739" y="2597766"/>
              <a:ext cx="165931" cy="147641"/>
            </a:xfrm>
            <a:custGeom>
              <a:avLst/>
              <a:gdLst/>
              <a:ahLst/>
              <a:cxnLst/>
              <a:rect l="0" t="0" r="0" b="0"/>
              <a:pathLst>
                <a:path w="165931" h="147641">
                  <a:moveTo>
                    <a:pt x="102634" y="13301"/>
                  </a:moveTo>
                  <a:lnTo>
                    <a:pt x="91455" y="2122"/>
                  </a:lnTo>
                  <a:lnTo>
                    <a:pt x="83483" y="0"/>
                  </a:lnTo>
                  <a:lnTo>
                    <a:pt x="51076" y="2601"/>
                  </a:lnTo>
                  <a:lnTo>
                    <a:pt x="29416" y="7765"/>
                  </a:lnTo>
                  <a:lnTo>
                    <a:pt x="11211" y="20199"/>
                  </a:lnTo>
                  <a:lnTo>
                    <a:pt x="3081" y="28428"/>
                  </a:lnTo>
                  <a:lnTo>
                    <a:pt x="0" y="36254"/>
                  </a:lnTo>
                  <a:lnTo>
                    <a:pt x="286" y="43811"/>
                  </a:lnTo>
                  <a:lnTo>
                    <a:pt x="2816" y="51188"/>
                  </a:lnTo>
                  <a:lnTo>
                    <a:pt x="9183" y="56107"/>
                  </a:lnTo>
                  <a:lnTo>
                    <a:pt x="28735" y="61572"/>
                  </a:lnTo>
                  <a:lnTo>
                    <a:pt x="89884" y="68487"/>
                  </a:lnTo>
                  <a:lnTo>
                    <a:pt x="143285" y="84996"/>
                  </a:lnTo>
                  <a:lnTo>
                    <a:pt x="160085" y="96248"/>
                  </a:lnTo>
                  <a:lnTo>
                    <a:pt x="164332" y="104864"/>
                  </a:lnTo>
                  <a:lnTo>
                    <a:pt x="165930" y="126915"/>
                  </a:lnTo>
                  <a:lnTo>
                    <a:pt x="161209" y="134667"/>
                  </a:lnTo>
                  <a:lnTo>
                    <a:pt x="153382" y="139835"/>
                  </a:lnTo>
                  <a:lnTo>
                    <a:pt x="120010" y="147109"/>
                  </a:lnTo>
                  <a:lnTo>
                    <a:pt x="96318" y="147640"/>
                  </a:lnTo>
                  <a:lnTo>
                    <a:pt x="60520" y="139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32475" y="2453139"/>
              <a:ext cx="31152" cy="284271"/>
            </a:xfrm>
            <a:custGeom>
              <a:avLst/>
              <a:gdLst/>
              <a:ahLst/>
              <a:cxnLst/>
              <a:rect l="0" t="0" r="0" b="0"/>
              <a:pathLst>
                <a:path w="31152" h="284271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8057" y="153673"/>
                  </a:lnTo>
                  <a:lnTo>
                    <a:pt x="17794" y="210423"/>
                  </a:lnTo>
                  <a:lnTo>
                    <a:pt x="27486" y="268826"/>
                  </a:lnTo>
                  <a:lnTo>
                    <a:pt x="3115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26756" y="2590010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5897" y="0"/>
                  </a:lnTo>
                  <a:lnTo>
                    <a:pt x="85361" y="0"/>
                  </a:lnTo>
                  <a:lnTo>
                    <a:pt x="257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73374" y="2432082"/>
              <a:ext cx="311393" cy="260079"/>
            </a:xfrm>
            <a:custGeom>
              <a:avLst/>
              <a:gdLst/>
              <a:ahLst/>
              <a:cxnLst/>
              <a:rect l="0" t="0" r="0" b="0"/>
              <a:pathLst>
                <a:path w="311393" h="260079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20415" y="149662"/>
                  </a:lnTo>
                  <a:lnTo>
                    <a:pt x="33034" y="206815"/>
                  </a:lnTo>
                  <a:lnTo>
                    <a:pt x="36283" y="239743"/>
                  </a:lnTo>
                  <a:lnTo>
                    <a:pt x="36739" y="238208"/>
                  </a:lnTo>
                  <a:lnTo>
                    <a:pt x="39871" y="190900"/>
                  </a:lnTo>
                  <a:lnTo>
                    <a:pt x="61355" y="137054"/>
                  </a:lnTo>
                  <a:lnTo>
                    <a:pt x="67492" y="131143"/>
                  </a:lnTo>
                  <a:lnTo>
                    <a:pt x="75093" y="128373"/>
                  </a:lnTo>
                  <a:lnTo>
                    <a:pt x="83669" y="127696"/>
                  </a:lnTo>
                  <a:lnTo>
                    <a:pt x="102557" y="133183"/>
                  </a:lnTo>
                  <a:lnTo>
                    <a:pt x="112508" y="137922"/>
                  </a:lnTo>
                  <a:lnTo>
                    <a:pt x="126683" y="155666"/>
                  </a:lnTo>
                  <a:lnTo>
                    <a:pt x="156437" y="217508"/>
                  </a:lnTo>
                  <a:lnTo>
                    <a:pt x="167474" y="244602"/>
                  </a:lnTo>
                  <a:lnTo>
                    <a:pt x="167484" y="243786"/>
                  </a:lnTo>
                  <a:lnTo>
                    <a:pt x="166320" y="239733"/>
                  </a:lnTo>
                  <a:lnTo>
                    <a:pt x="170272" y="217262"/>
                  </a:lnTo>
                  <a:lnTo>
                    <a:pt x="181992" y="201456"/>
                  </a:lnTo>
                  <a:lnTo>
                    <a:pt x="239594" y="150992"/>
                  </a:lnTo>
                  <a:lnTo>
                    <a:pt x="269842" y="135466"/>
                  </a:lnTo>
                  <a:lnTo>
                    <a:pt x="276673" y="127745"/>
                  </a:lnTo>
                  <a:lnTo>
                    <a:pt x="284263" y="106689"/>
                  </a:lnTo>
                  <a:lnTo>
                    <a:pt x="281608" y="99202"/>
                  </a:lnTo>
                  <a:lnTo>
                    <a:pt x="275158" y="94211"/>
                  </a:lnTo>
                  <a:lnTo>
                    <a:pt x="266180" y="90883"/>
                  </a:lnTo>
                  <a:lnTo>
                    <a:pt x="246844" y="90306"/>
                  </a:lnTo>
                  <a:lnTo>
                    <a:pt x="226552" y="95118"/>
                  </a:lnTo>
                  <a:lnTo>
                    <a:pt x="205836" y="105056"/>
                  </a:lnTo>
                  <a:lnTo>
                    <a:pt x="180031" y="129394"/>
                  </a:lnTo>
                  <a:lnTo>
                    <a:pt x="171121" y="154995"/>
                  </a:lnTo>
                  <a:lnTo>
                    <a:pt x="169501" y="183531"/>
                  </a:lnTo>
                  <a:lnTo>
                    <a:pt x="176580" y="207911"/>
                  </a:lnTo>
                  <a:lnTo>
                    <a:pt x="193719" y="235779"/>
                  </a:lnTo>
                  <a:lnTo>
                    <a:pt x="213080" y="248290"/>
                  </a:lnTo>
                  <a:lnTo>
                    <a:pt x="237282" y="256581"/>
                  </a:lnTo>
                  <a:lnTo>
                    <a:pt x="274876" y="260078"/>
                  </a:lnTo>
                  <a:lnTo>
                    <a:pt x="31139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21261" y="2547618"/>
              <a:ext cx="216232" cy="150712"/>
            </a:xfrm>
            <a:custGeom>
              <a:avLst/>
              <a:gdLst/>
              <a:ahLst/>
              <a:cxnLst/>
              <a:rect l="0" t="0" r="0" b="0"/>
              <a:pathLst>
                <a:path w="216232" h="150712">
                  <a:moveTo>
                    <a:pt x="132003" y="52920"/>
                  </a:moveTo>
                  <a:lnTo>
                    <a:pt x="126414" y="30564"/>
                  </a:lnTo>
                  <a:lnTo>
                    <a:pt x="114311" y="13348"/>
                  </a:lnTo>
                  <a:lnTo>
                    <a:pt x="106170" y="5482"/>
                  </a:lnTo>
                  <a:lnTo>
                    <a:pt x="96064" y="1408"/>
                  </a:lnTo>
                  <a:lnTo>
                    <a:pt x="72356" y="0"/>
                  </a:lnTo>
                  <a:lnTo>
                    <a:pt x="38291" y="5785"/>
                  </a:lnTo>
                  <a:lnTo>
                    <a:pt x="19773" y="21053"/>
                  </a:lnTo>
                  <a:lnTo>
                    <a:pt x="6084" y="43437"/>
                  </a:lnTo>
                  <a:lnTo>
                    <a:pt x="0" y="68982"/>
                  </a:lnTo>
                  <a:lnTo>
                    <a:pt x="2164" y="104083"/>
                  </a:lnTo>
                  <a:lnTo>
                    <a:pt x="10346" y="122843"/>
                  </a:lnTo>
                  <a:lnTo>
                    <a:pt x="15803" y="131121"/>
                  </a:lnTo>
                  <a:lnTo>
                    <a:pt x="31225" y="143438"/>
                  </a:lnTo>
                  <a:lnTo>
                    <a:pt x="40251" y="148361"/>
                  </a:lnTo>
                  <a:lnTo>
                    <a:pt x="59639" y="150711"/>
                  </a:lnTo>
                  <a:lnTo>
                    <a:pt x="78784" y="146685"/>
                  </a:lnTo>
                  <a:lnTo>
                    <a:pt x="95092" y="137098"/>
                  </a:lnTo>
                  <a:lnTo>
                    <a:pt x="117427" y="112957"/>
                  </a:lnTo>
                  <a:lnTo>
                    <a:pt x="133273" y="83577"/>
                  </a:lnTo>
                  <a:lnTo>
                    <a:pt x="137529" y="80377"/>
                  </a:lnTo>
                  <a:lnTo>
                    <a:pt x="141536" y="81754"/>
                  </a:lnTo>
                  <a:lnTo>
                    <a:pt x="188527" y="137646"/>
                  </a:lnTo>
                  <a:lnTo>
                    <a:pt x="216231" y="147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68781" y="2547896"/>
              <a:ext cx="137168" cy="139101"/>
            </a:xfrm>
            <a:custGeom>
              <a:avLst/>
              <a:gdLst/>
              <a:ahLst/>
              <a:cxnLst/>
              <a:rect l="0" t="0" r="0" b="0"/>
              <a:pathLst>
                <a:path w="137168" h="139101">
                  <a:moveTo>
                    <a:pt x="84524" y="0"/>
                  </a:moveTo>
                  <a:lnTo>
                    <a:pt x="62167" y="0"/>
                  </a:lnTo>
                  <a:lnTo>
                    <a:pt x="31497" y="11178"/>
                  </a:lnTo>
                  <a:lnTo>
                    <a:pt x="13773" y="29145"/>
                  </a:lnTo>
                  <a:lnTo>
                    <a:pt x="5771" y="40487"/>
                  </a:lnTo>
                  <a:lnTo>
                    <a:pt x="0" y="65567"/>
                  </a:lnTo>
                  <a:lnTo>
                    <a:pt x="2504" y="91142"/>
                  </a:lnTo>
                  <a:lnTo>
                    <a:pt x="11416" y="114207"/>
                  </a:lnTo>
                  <a:lnTo>
                    <a:pt x="26296" y="129917"/>
                  </a:lnTo>
                  <a:lnTo>
                    <a:pt x="35177" y="135745"/>
                  </a:lnTo>
                  <a:lnTo>
                    <a:pt x="57523" y="139100"/>
                  </a:lnTo>
                  <a:lnTo>
                    <a:pt x="104407" y="131722"/>
                  </a:lnTo>
                  <a:lnTo>
                    <a:pt x="13716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71314" y="2379440"/>
              <a:ext cx="39920" cy="315856"/>
            </a:xfrm>
            <a:custGeom>
              <a:avLst/>
              <a:gdLst/>
              <a:ahLst/>
              <a:cxnLst/>
              <a:rect l="0" t="0" r="0" b="0"/>
              <a:pathLst>
                <a:path w="39920" h="315856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16475" y="199798"/>
                  </a:lnTo>
                  <a:lnTo>
                    <a:pt x="29612" y="258312"/>
                  </a:lnTo>
                  <a:lnTo>
                    <a:pt x="3991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05948" y="249525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7" y="0"/>
                  </a:lnTo>
                  <a:lnTo>
                    <a:pt x="4986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88053" y="2568953"/>
              <a:ext cx="133751" cy="128027"/>
            </a:xfrm>
            <a:custGeom>
              <a:avLst/>
              <a:gdLst/>
              <a:ahLst/>
              <a:cxnLst/>
              <a:rect l="0" t="0" r="0" b="0"/>
              <a:pathLst>
                <a:path w="133751" h="128027">
                  <a:moveTo>
                    <a:pt x="17936" y="10528"/>
                  </a:moveTo>
                  <a:lnTo>
                    <a:pt x="6758" y="21707"/>
                  </a:lnTo>
                  <a:lnTo>
                    <a:pt x="1270" y="39673"/>
                  </a:lnTo>
                  <a:lnTo>
                    <a:pt x="0" y="62086"/>
                  </a:lnTo>
                  <a:lnTo>
                    <a:pt x="3336" y="83746"/>
                  </a:lnTo>
                  <a:lnTo>
                    <a:pt x="11837" y="101951"/>
                  </a:lnTo>
                  <a:lnTo>
                    <a:pt x="17379" y="110081"/>
                  </a:lnTo>
                  <a:lnTo>
                    <a:pt x="32896" y="122235"/>
                  </a:lnTo>
                  <a:lnTo>
                    <a:pt x="41948" y="127113"/>
                  </a:lnTo>
                  <a:lnTo>
                    <a:pt x="50322" y="128026"/>
                  </a:lnTo>
                  <a:lnTo>
                    <a:pt x="65865" y="122801"/>
                  </a:lnTo>
                  <a:lnTo>
                    <a:pt x="93359" y="106705"/>
                  </a:lnTo>
                  <a:lnTo>
                    <a:pt x="107220" y="87589"/>
                  </a:lnTo>
                  <a:lnTo>
                    <a:pt x="128350" y="33198"/>
                  </a:lnTo>
                  <a:lnTo>
                    <a:pt x="1337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65385" y="2569705"/>
              <a:ext cx="166989" cy="126987"/>
            </a:xfrm>
            <a:custGeom>
              <a:avLst/>
              <a:gdLst/>
              <a:ahLst/>
              <a:cxnLst/>
              <a:rect l="0" t="0" r="0" b="0"/>
              <a:pathLst>
                <a:path w="166989" h="126987">
                  <a:moveTo>
                    <a:pt x="93288" y="51890"/>
                  </a:moveTo>
                  <a:lnTo>
                    <a:pt x="73045" y="7928"/>
                  </a:lnTo>
                  <a:lnTo>
                    <a:pt x="64585" y="2695"/>
                  </a:lnTo>
                  <a:lnTo>
                    <a:pt x="42707" y="0"/>
                  </a:lnTo>
                  <a:lnTo>
                    <a:pt x="23624" y="5821"/>
                  </a:lnTo>
                  <a:lnTo>
                    <a:pt x="15260" y="10649"/>
                  </a:lnTo>
                  <a:lnTo>
                    <a:pt x="9684" y="18547"/>
                  </a:lnTo>
                  <a:lnTo>
                    <a:pt x="1836" y="52020"/>
                  </a:lnTo>
                  <a:lnTo>
                    <a:pt x="0" y="78074"/>
                  </a:lnTo>
                  <a:lnTo>
                    <a:pt x="5423" y="99013"/>
                  </a:lnTo>
                  <a:lnTo>
                    <a:pt x="10145" y="107872"/>
                  </a:lnTo>
                  <a:lnTo>
                    <a:pt x="24750" y="120835"/>
                  </a:lnTo>
                  <a:lnTo>
                    <a:pt x="33558" y="125929"/>
                  </a:lnTo>
                  <a:lnTo>
                    <a:pt x="41770" y="126986"/>
                  </a:lnTo>
                  <a:lnTo>
                    <a:pt x="57133" y="121921"/>
                  </a:lnTo>
                  <a:lnTo>
                    <a:pt x="78936" y="105915"/>
                  </a:lnTo>
                  <a:lnTo>
                    <a:pt x="86909" y="86820"/>
                  </a:lnTo>
                  <a:lnTo>
                    <a:pt x="89036" y="75177"/>
                  </a:lnTo>
                  <a:lnTo>
                    <a:pt x="91623" y="70924"/>
                  </a:lnTo>
                  <a:lnTo>
                    <a:pt x="94518" y="71599"/>
                  </a:lnTo>
                  <a:lnTo>
                    <a:pt x="120573" y="104789"/>
                  </a:lnTo>
                  <a:lnTo>
                    <a:pt x="145436" y="118907"/>
                  </a:lnTo>
                  <a:lnTo>
                    <a:pt x="166988" y="12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47841" y="2421554"/>
              <a:ext cx="47704" cy="284270"/>
            </a:xfrm>
            <a:custGeom>
              <a:avLst/>
              <a:gdLst/>
              <a:ahLst/>
              <a:cxnLst/>
              <a:rect l="0" t="0" r="0" b="0"/>
              <a:pathLst>
                <a:path w="47704" h="284270">
                  <a:moveTo>
                    <a:pt x="5589" y="0"/>
                  </a:moveTo>
                  <a:lnTo>
                    <a:pt x="0" y="16768"/>
                  </a:lnTo>
                  <a:lnTo>
                    <a:pt x="3271" y="76752"/>
                  </a:lnTo>
                  <a:lnTo>
                    <a:pt x="8251" y="132967"/>
                  </a:lnTo>
                  <a:lnTo>
                    <a:pt x="14563" y="189392"/>
                  </a:lnTo>
                  <a:lnTo>
                    <a:pt x="35699" y="251282"/>
                  </a:lnTo>
                  <a:lnTo>
                    <a:pt x="4770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95626" y="2432082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17959" y="175728"/>
                  </a:lnTo>
                  <a:lnTo>
                    <a:pt x="28548" y="236660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27212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79855" y="2513051"/>
              <a:ext cx="137554" cy="161188"/>
            </a:xfrm>
            <a:custGeom>
              <a:avLst/>
              <a:gdLst/>
              <a:ahLst/>
              <a:cxnLst/>
              <a:rect l="0" t="0" r="0" b="0"/>
              <a:pathLst>
                <a:path w="137554" h="161188">
                  <a:moveTo>
                    <a:pt x="0" y="87487"/>
                  </a:moveTo>
                  <a:lnTo>
                    <a:pt x="37478" y="79154"/>
                  </a:lnTo>
                  <a:lnTo>
                    <a:pt x="94145" y="68842"/>
                  </a:lnTo>
                  <a:lnTo>
                    <a:pt x="115542" y="62433"/>
                  </a:lnTo>
                  <a:lnTo>
                    <a:pt x="123821" y="56747"/>
                  </a:lnTo>
                  <a:lnTo>
                    <a:pt x="136140" y="41070"/>
                  </a:lnTo>
                  <a:lnTo>
                    <a:pt x="137553" y="33145"/>
                  </a:lnTo>
                  <a:lnTo>
                    <a:pt x="136156" y="25523"/>
                  </a:lnTo>
                  <a:lnTo>
                    <a:pt x="132884" y="18102"/>
                  </a:lnTo>
                  <a:lnTo>
                    <a:pt x="119891" y="6737"/>
                  </a:lnTo>
                  <a:lnTo>
                    <a:pt x="111513" y="2068"/>
                  </a:lnTo>
                  <a:lnTo>
                    <a:pt x="92845" y="0"/>
                  </a:lnTo>
                  <a:lnTo>
                    <a:pt x="74020" y="4151"/>
                  </a:lnTo>
                  <a:lnTo>
                    <a:pt x="57854" y="13794"/>
                  </a:lnTo>
                  <a:lnTo>
                    <a:pt x="45990" y="28999"/>
                  </a:lnTo>
                  <a:lnTo>
                    <a:pt x="20181" y="77575"/>
                  </a:lnTo>
                  <a:lnTo>
                    <a:pt x="19887" y="98290"/>
                  </a:lnTo>
                  <a:lnTo>
                    <a:pt x="26299" y="129683"/>
                  </a:lnTo>
                  <a:lnTo>
                    <a:pt x="31571" y="137844"/>
                  </a:lnTo>
                  <a:lnTo>
                    <a:pt x="46786" y="150033"/>
                  </a:lnTo>
                  <a:lnTo>
                    <a:pt x="105285" y="161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79896" y="2559785"/>
              <a:ext cx="157928" cy="135511"/>
            </a:xfrm>
            <a:custGeom>
              <a:avLst/>
              <a:gdLst/>
              <a:ahLst/>
              <a:cxnLst/>
              <a:rect l="0" t="0" r="0" b="0"/>
              <a:pathLst>
                <a:path w="157928" h="135511">
                  <a:moveTo>
                    <a:pt x="0" y="30225"/>
                  </a:moveTo>
                  <a:lnTo>
                    <a:pt x="17959" y="85270"/>
                  </a:lnTo>
                  <a:lnTo>
                    <a:pt x="25858" y="113865"/>
                  </a:lnTo>
                  <a:lnTo>
                    <a:pt x="21920" y="74659"/>
                  </a:lnTo>
                  <a:lnTo>
                    <a:pt x="32624" y="20002"/>
                  </a:lnTo>
                  <a:lnTo>
                    <a:pt x="35787" y="9372"/>
                  </a:lnTo>
                  <a:lnTo>
                    <a:pt x="41406" y="3455"/>
                  </a:lnTo>
                  <a:lnTo>
                    <a:pt x="48661" y="680"/>
                  </a:lnTo>
                  <a:lnTo>
                    <a:pt x="57007" y="0"/>
                  </a:lnTo>
                  <a:lnTo>
                    <a:pt x="75639" y="5483"/>
                  </a:lnTo>
                  <a:lnTo>
                    <a:pt x="94449" y="16889"/>
                  </a:lnTo>
                  <a:lnTo>
                    <a:pt x="117022" y="43041"/>
                  </a:lnTo>
                  <a:lnTo>
                    <a:pt x="149445" y="102955"/>
                  </a:lnTo>
                  <a:lnTo>
                    <a:pt x="157927" y="1355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83303" y="2583470"/>
              <a:ext cx="158061" cy="322396"/>
            </a:xfrm>
            <a:custGeom>
              <a:avLst/>
              <a:gdLst/>
              <a:ahLst/>
              <a:cxnLst/>
              <a:rect l="0" t="0" r="0" b="0"/>
              <a:pathLst>
                <a:path w="158061" h="322396">
                  <a:moveTo>
                    <a:pt x="112448" y="48654"/>
                  </a:moveTo>
                  <a:lnTo>
                    <a:pt x="102873" y="24607"/>
                  </a:lnTo>
                  <a:lnTo>
                    <a:pt x="92204" y="10280"/>
                  </a:lnTo>
                  <a:lnTo>
                    <a:pt x="73425" y="2353"/>
                  </a:lnTo>
                  <a:lnTo>
                    <a:pt x="50651" y="0"/>
                  </a:lnTo>
                  <a:lnTo>
                    <a:pt x="28831" y="2853"/>
                  </a:lnTo>
                  <a:lnTo>
                    <a:pt x="20438" y="7592"/>
                  </a:lnTo>
                  <a:lnTo>
                    <a:pt x="7994" y="22215"/>
                  </a:lnTo>
                  <a:lnTo>
                    <a:pt x="0" y="61357"/>
                  </a:lnTo>
                  <a:lnTo>
                    <a:pt x="3221" y="98821"/>
                  </a:lnTo>
                  <a:lnTo>
                    <a:pt x="8044" y="107835"/>
                  </a:lnTo>
                  <a:lnTo>
                    <a:pt x="22763" y="120970"/>
                  </a:lnTo>
                  <a:lnTo>
                    <a:pt x="31601" y="122601"/>
                  </a:lnTo>
                  <a:lnTo>
                    <a:pt x="50780" y="118174"/>
                  </a:lnTo>
                  <a:lnTo>
                    <a:pt x="75719" y="102528"/>
                  </a:lnTo>
                  <a:lnTo>
                    <a:pt x="83282" y="100948"/>
                  </a:lnTo>
                  <a:lnTo>
                    <a:pt x="90665" y="102234"/>
                  </a:lnTo>
                  <a:lnTo>
                    <a:pt x="97926" y="105431"/>
                  </a:lnTo>
                  <a:lnTo>
                    <a:pt x="109113" y="118342"/>
                  </a:lnTo>
                  <a:lnTo>
                    <a:pt x="129556" y="172561"/>
                  </a:lnTo>
                  <a:lnTo>
                    <a:pt x="147485" y="227318"/>
                  </a:lnTo>
                  <a:lnTo>
                    <a:pt x="158054" y="259129"/>
                  </a:lnTo>
                  <a:lnTo>
                    <a:pt x="158060" y="268519"/>
                  </a:lnTo>
                  <a:lnTo>
                    <a:pt x="151827" y="285192"/>
                  </a:lnTo>
                  <a:lnTo>
                    <a:pt x="144550" y="290574"/>
                  </a:lnTo>
                  <a:lnTo>
                    <a:pt x="96129" y="302331"/>
                  </a:lnTo>
                  <a:lnTo>
                    <a:pt x="36175" y="315572"/>
                  </a:lnTo>
                  <a:lnTo>
                    <a:pt x="7163" y="322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79979" y="2432082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14654" y="171187"/>
                  </a:lnTo>
                  <a:lnTo>
                    <a:pt x="28198" y="226794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16808" y="2579481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2" y="0"/>
                  </a:lnTo>
                  <a:lnTo>
                    <a:pt x="537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00732" y="2411026"/>
              <a:ext cx="174046" cy="307241"/>
            </a:xfrm>
            <a:custGeom>
              <a:avLst/>
              <a:gdLst/>
              <a:ahLst/>
              <a:cxnLst/>
              <a:rect l="0" t="0" r="0" b="0"/>
              <a:pathLst>
                <a:path w="174046" h="307241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23487" y="190245"/>
                  </a:lnTo>
                  <a:lnTo>
                    <a:pt x="34124" y="251095"/>
                  </a:lnTo>
                  <a:lnTo>
                    <a:pt x="42838" y="307240"/>
                  </a:lnTo>
                  <a:lnTo>
                    <a:pt x="42121" y="306602"/>
                  </a:lnTo>
                  <a:lnTo>
                    <a:pt x="40472" y="302667"/>
                  </a:lnTo>
                  <a:lnTo>
                    <a:pt x="46231" y="269966"/>
                  </a:lnTo>
                  <a:lnTo>
                    <a:pt x="61754" y="222779"/>
                  </a:lnTo>
                  <a:lnTo>
                    <a:pt x="67599" y="211690"/>
                  </a:lnTo>
                  <a:lnTo>
                    <a:pt x="76174" y="204297"/>
                  </a:lnTo>
                  <a:lnTo>
                    <a:pt x="98182" y="196084"/>
                  </a:lnTo>
                  <a:lnTo>
                    <a:pt x="108262" y="196233"/>
                  </a:lnTo>
                  <a:lnTo>
                    <a:pt x="125700" y="202638"/>
                  </a:lnTo>
                  <a:lnTo>
                    <a:pt x="148672" y="219398"/>
                  </a:lnTo>
                  <a:lnTo>
                    <a:pt x="17404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762333" y="2260201"/>
            <a:ext cx="1660259" cy="412745"/>
            <a:chOff x="5762333" y="2260201"/>
            <a:chExt cx="1660259" cy="412745"/>
          </a:xfrm>
        </p:grpSpPr>
        <p:sp>
          <p:nvSpPr>
            <p:cNvPr id="95" name="Freeform 94"/>
            <p:cNvSpPr/>
            <p:nvPr/>
          </p:nvSpPr>
          <p:spPr>
            <a:xfrm>
              <a:off x="5762333" y="2484725"/>
              <a:ext cx="204133" cy="176203"/>
            </a:xfrm>
            <a:custGeom>
              <a:avLst/>
              <a:gdLst/>
              <a:ahLst/>
              <a:cxnLst/>
              <a:rect l="0" t="0" r="0" b="0"/>
              <a:pathLst>
                <a:path w="204133" h="176203">
                  <a:moveTo>
                    <a:pt x="144154" y="21057"/>
                  </a:moveTo>
                  <a:lnTo>
                    <a:pt x="116598" y="13821"/>
                  </a:lnTo>
                  <a:lnTo>
                    <a:pt x="89013" y="11992"/>
                  </a:lnTo>
                  <a:lnTo>
                    <a:pt x="66615" y="17418"/>
                  </a:lnTo>
                  <a:lnTo>
                    <a:pt x="27582" y="39965"/>
                  </a:lnTo>
                  <a:lnTo>
                    <a:pt x="13185" y="56367"/>
                  </a:lnTo>
                  <a:lnTo>
                    <a:pt x="4057" y="76525"/>
                  </a:lnTo>
                  <a:lnTo>
                    <a:pt x="0" y="101081"/>
                  </a:lnTo>
                  <a:lnTo>
                    <a:pt x="4436" y="121354"/>
                  </a:lnTo>
                  <a:lnTo>
                    <a:pt x="26348" y="153433"/>
                  </a:lnTo>
                  <a:lnTo>
                    <a:pt x="51927" y="169594"/>
                  </a:lnTo>
                  <a:lnTo>
                    <a:pt x="87321" y="176202"/>
                  </a:lnTo>
                  <a:lnTo>
                    <a:pt x="121855" y="172571"/>
                  </a:lnTo>
                  <a:lnTo>
                    <a:pt x="140483" y="164046"/>
                  </a:lnTo>
                  <a:lnTo>
                    <a:pt x="177094" y="133920"/>
                  </a:lnTo>
                  <a:lnTo>
                    <a:pt x="196548" y="104411"/>
                  </a:lnTo>
                  <a:lnTo>
                    <a:pt x="204132" y="67851"/>
                  </a:lnTo>
                  <a:lnTo>
                    <a:pt x="199666" y="47314"/>
                  </a:lnTo>
                  <a:lnTo>
                    <a:pt x="177736" y="15065"/>
                  </a:lnTo>
                  <a:lnTo>
                    <a:pt x="167658" y="6695"/>
                  </a:lnTo>
                  <a:lnTo>
                    <a:pt x="1546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14155" y="2319970"/>
              <a:ext cx="113431" cy="322684"/>
            </a:xfrm>
            <a:custGeom>
              <a:avLst/>
              <a:gdLst/>
              <a:ahLst/>
              <a:cxnLst/>
              <a:rect l="0" t="0" r="0" b="0"/>
              <a:pathLst>
                <a:path w="113431" h="322684">
                  <a:moveTo>
                    <a:pt x="60788" y="322683"/>
                  </a:moveTo>
                  <a:lnTo>
                    <a:pt x="55198" y="264066"/>
                  </a:lnTo>
                  <a:lnTo>
                    <a:pt x="42830" y="211061"/>
                  </a:lnTo>
                  <a:lnTo>
                    <a:pt x="31228" y="149189"/>
                  </a:lnTo>
                  <a:lnTo>
                    <a:pt x="13961" y="95433"/>
                  </a:lnTo>
                  <a:lnTo>
                    <a:pt x="1192" y="46687"/>
                  </a:lnTo>
                  <a:lnTo>
                    <a:pt x="0" y="33400"/>
                  </a:lnTo>
                  <a:lnTo>
                    <a:pt x="2715" y="23373"/>
                  </a:lnTo>
                  <a:lnTo>
                    <a:pt x="8035" y="15518"/>
                  </a:lnTo>
                  <a:lnTo>
                    <a:pt x="15090" y="9112"/>
                  </a:lnTo>
                  <a:lnTo>
                    <a:pt x="35409" y="1994"/>
                  </a:lnTo>
                  <a:lnTo>
                    <a:pt x="58867" y="0"/>
                  </a:lnTo>
                  <a:lnTo>
                    <a:pt x="113430" y="6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80186" y="2474197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0"/>
                  </a:moveTo>
                  <a:lnTo>
                    <a:pt x="109922" y="8333"/>
                  </a:lnTo>
                  <a:lnTo>
                    <a:pt x="52909" y="45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26501" y="2260201"/>
              <a:ext cx="366390" cy="412745"/>
            </a:xfrm>
            <a:custGeom>
              <a:avLst/>
              <a:gdLst/>
              <a:ahLst/>
              <a:cxnLst/>
              <a:rect l="0" t="0" r="0" b="0"/>
              <a:pathLst>
                <a:path w="366390" h="412745">
                  <a:moveTo>
                    <a:pt x="106452" y="3425"/>
                  </a:moveTo>
                  <a:lnTo>
                    <a:pt x="82406" y="13001"/>
                  </a:lnTo>
                  <a:lnTo>
                    <a:pt x="25754" y="63324"/>
                  </a:lnTo>
                  <a:lnTo>
                    <a:pt x="4683" y="84214"/>
                  </a:lnTo>
                  <a:lnTo>
                    <a:pt x="1171" y="85361"/>
                  </a:lnTo>
                  <a:lnTo>
                    <a:pt x="0" y="82615"/>
                  </a:lnTo>
                  <a:lnTo>
                    <a:pt x="6526" y="52993"/>
                  </a:lnTo>
                  <a:lnTo>
                    <a:pt x="11758" y="45829"/>
                  </a:lnTo>
                  <a:lnTo>
                    <a:pt x="26932" y="34750"/>
                  </a:lnTo>
                  <a:lnTo>
                    <a:pt x="85808" y="10730"/>
                  </a:lnTo>
                  <a:lnTo>
                    <a:pt x="117103" y="0"/>
                  </a:lnTo>
                  <a:lnTo>
                    <a:pt x="154191" y="591"/>
                  </a:lnTo>
                  <a:lnTo>
                    <a:pt x="189227" y="13764"/>
                  </a:lnTo>
                  <a:lnTo>
                    <a:pt x="204852" y="32197"/>
                  </a:lnTo>
                  <a:lnTo>
                    <a:pt x="210656" y="43663"/>
                  </a:lnTo>
                  <a:lnTo>
                    <a:pt x="213986" y="65763"/>
                  </a:lnTo>
                  <a:lnTo>
                    <a:pt x="206592" y="108546"/>
                  </a:lnTo>
                  <a:lnTo>
                    <a:pt x="194243" y="126575"/>
                  </a:lnTo>
                  <a:lnTo>
                    <a:pt x="177055" y="141217"/>
                  </a:lnTo>
                  <a:lnTo>
                    <a:pt x="157718" y="151624"/>
                  </a:lnTo>
                  <a:lnTo>
                    <a:pt x="153498" y="152527"/>
                  </a:lnTo>
                  <a:lnTo>
                    <a:pt x="153023" y="150790"/>
                  </a:lnTo>
                  <a:lnTo>
                    <a:pt x="155047" y="147292"/>
                  </a:lnTo>
                  <a:lnTo>
                    <a:pt x="172893" y="143405"/>
                  </a:lnTo>
                  <a:lnTo>
                    <a:pt x="209587" y="144337"/>
                  </a:lnTo>
                  <a:lnTo>
                    <a:pt x="253427" y="155132"/>
                  </a:lnTo>
                  <a:lnTo>
                    <a:pt x="307920" y="190115"/>
                  </a:lnTo>
                  <a:lnTo>
                    <a:pt x="346550" y="218810"/>
                  </a:lnTo>
                  <a:lnTo>
                    <a:pt x="358612" y="237193"/>
                  </a:lnTo>
                  <a:lnTo>
                    <a:pt x="366389" y="278451"/>
                  </a:lnTo>
                  <a:lnTo>
                    <a:pt x="363105" y="316541"/>
                  </a:lnTo>
                  <a:lnTo>
                    <a:pt x="349134" y="350054"/>
                  </a:lnTo>
                  <a:lnTo>
                    <a:pt x="324587" y="376622"/>
                  </a:lnTo>
                  <a:lnTo>
                    <a:pt x="295087" y="399312"/>
                  </a:lnTo>
                  <a:lnTo>
                    <a:pt x="271398" y="407492"/>
                  </a:lnTo>
                  <a:lnTo>
                    <a:pt x="212474" y="412744"/>
                  </a:lnTo>
                  <a:lnTo>
                    <a:pt x="150049" y="402414"/>
                  </a:lnTo>
                  <a:lnTo>
                    <a:pt x="95924" y="382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106735" y="2474197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0" y="0"/>
                  </a:moveTo>
                  <a:lnTo>
                    <a:pt x="3120" y="42691"/>
                  </a:lnTo>
                  <a:lnTo>
                    <a:pt x="9553" y="99728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06735" y="23794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06432" y="2463541"/>
              <a:ext cx="125348" cy="145033"/>
            </a:xfrm>
            <a:custGeom>
              <a:avLst/>
              <a:gdLst/>
              <a:ahLst/>
              <a:cxnLst/>
              <a:rect l="0" t="0" r="0" b="0"/>
              <a:pathLst>
                <a:path w="125348" h="145033">
                  <a:moveTo>
                    <a:pt x="5589" y="105412"/>
                  </a:moveTo>
                  <a:lnTo>
                    <a:pt x="0" y="122180"/>
                  </a:lnTo>
                  <a:lnTo>
                    <a:pt x="693" y="129459"/>
                  </a:lnTo>
                  <a:lnTo>
                    <a:pt x="7702" y="143785"/>
                  </a:lnTo>
                  <a:lnTo>
                    <a:pt x="9337" y="145032"/>
                  </a:lnTo>
                  <a:lnTo>
                    <a:pt x="6071" y="93769"/>
                  </a:lnTo>
                  <a:lnTo>
                    <a:pt x="8071" y="49190"/>
                  </a:lnTo>
                  <a:lnTo>
                    <a:pt x="16830" y="24272"/>
                  </a:lnTo>
                  <a:lnTo>
                    <a:pt x="31642" y="7739"/>
                  </a:lnTo>
                  <a:lnTo>
                    <a:pt x="40505" y="1692"/>
                  </a:lnTo>
                  <a:lnTo>
                    <a:pt x="49923" y="0"/>
                  </a:lnTo>
                  <a:lnTo>
                    <a:pt x="69747" y="4360"/>
                  </a:lnTo>
                  <a:lnTo>
                    <a:pt x="87135" y="17216"/>
                  </a:lnTo>
                  <a:lnTo>
                    <a:pt x="101494" y="34628"/>
                  </a:lnTo>
                  <a:lnTo>
                    <a:pt x="124138" y="84739"/>
                  </a:lnTo>
                  <a:lnTo>
                    <a:pt x="125347" y="102463"/>
                  </a:lnTo>
                  <a:lnTo>
                    <a:pt x="121402" y="126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12062" y="2579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485761" y="2086973"/>
            <a:ext cx="218344" cy="450395"/>
            <a:chOff x="7485761" y="2086973"/>
            <a:chExt cx="218344" cy="450395"/>
          </a:xfrm>
        </p:grpSpPr>
        <p:sp>
          <p:nvSpPr>
            <p:cNvPr id="104" name="Freeform 103"/>
            <p:cNvSpPr/>
            <p:nvPr/>
          </p:nvSpPr>
          <p:spPr>
            <a:xfrm>
              <a:off x="7485761" y="2086973"/>
              <a:ext cx="218344" cy="271411"/>
            </a:xfrm>
            <a:custGeom>
              <a:avLst/>
              <a:gdLst/>
              <a:ahLst/>
              <a:cxnLst/>
              <a:rect l="0" t="0" r="0" b="0"/>
              <a:pathLst>
                <a:path w="218344" h="271411">
                  <a:moveTo>
                    <a:pt x="0" y="29254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75330" y="0"/>
                  </a:lnTo>
                  <a:lnTo>
                    <a:pt x="124585" y="6535"/>
                  </a:lnTo>
                  <a:lnTo>
                    <a:pt x="156237" y="16934"/>
                  </a:lnTo>
                  <a:lnTo>
                    <a:pt x="195848" y="47490"/>
                  </a:lnTo>
                  <a:lnTo>
                    <a:pt x="211797" y="73652"/>
                  </a:lnTo>
                  <a:lnTo>
                    <a:pt x="218343" y="109220"/>
                  </a:lnTo>
                  <a:lnTo>
                    <a:pt x="213635" y="129526"/>
                  </a:lnTo>
                  <a:lnTo>
                    <a:pt x="202574" y="146349"/>
                  </a:lnTo>
                  <a:lnTo>
                    <a:pt x="185959" y="161625"/>
                  </a:lnTo>
                  <a:lnTo>
                    <a:pt x="176616" y="165465"/>
                  </a:lnTo>
                  <a:lnTo>
                    <a:pt x="120441" y="166269"/>
                  </a:lnTo>
                  <a:lnTo>
                    <a:pt x="99933" y="172428"/>
                  </a:lnTo>
                  <a:lnTo>
                    <a:pt x="91188" y="177346"/>
                  </a:lnTo>
                  <a:lnTo>
                    <a:pt x="85359" y="185304"/>
                  </a:lnTo>
                  <a:lnTo>
                    <a:pt x="78881" y="206624"/>
                  </a:lnTo>
                  <a:lnTo>
                    <a:pt x="82715" y="254430"/>
                  </a:lnTo>
                  <a:lnTo>
                    <a:pt x="84228" y="271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12103" y="2526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63295" y="3674445"/>
            <a:ext cx="1137079" cy="673825"/>
            <a:chOff x="663295" y="3674445"/>
            <a:chExt cx="1137079" cy="673825"/>
          </a:xfrm>
        </p:grpSpPr>
        <p:sp>
          <p:nvSpPr>
            <p:cNvPr id="107" name="Freeform 106"/>
            <p:cNvSpPr/>
            <p:nvPr/>
          </p:nvSpPr>
          <p:spPr>
            <a:xfrm>
              <a:off x="759515" y="3769202"/>
              <a:ext cx="9066" cy="178985"/>
            </a:xfrm>
            <a:custGeom>
              <a:avLst/>
              <a:gdLst/>
              <a:ahLst/>
              <a:cxnLst/>
              <a:rect l="0" t="0" r="0" b="0"/>
              <a:pathLst>
                <a:path w="9066" h="178985">
                  <a:moveTo>
                    <a:pt x="9065" y="0"/>
                  </a:moveTo>
                  <a:lnTo>
                    <a:pt x="0" y="58617"/>
                  </a:lnTo>
                  <a:lnTo>
                    <a:pt x="6061" y="112790"/>
                  </a:lnTo>
                  <a:lnTo>
                    <a:pt x="8472" y="159193"/>
                  </a:lnTo>
                  <a:lnTo>
                    <a:pt x="9065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3295" y="3737616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73092" y="8334"/>
                  </a:lnTo>
                  <a:lnTo>
                    <a:pt x="121668" y="10095"/>
                  </a:lnTo>
                  <a:lnTo>
                    <a:pt x="66450" y="18848"/>
                  </a:lnTo>
                  <a:lnTo>
                    <a:pt x="19842" y="287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73823" y="3921064"/>
              <a:ext cx="178986" cy="16595"/>
            </a:xfrm>
            <a:custGeom>
              <a:avLst/>
              <a:gdLst/>
              <a:ahLst/>
              <a:cxnLst/>
              <a:rect l="0" t="0" r="0" b="0"/>
              <a:pathLst>
                <a:path w="178986" h="16595">
                  <a:moveTo>
                    <a:pt x="178985" y="6065"/>
                  </a:moveTo>
                  <a:lnTo>
                    <a:pt x="124840" y="2946"/>
                  </a:lnTo>
                  <a:lnTo>
                    <a:pt x="98769" y="0"/>
                  </a:lnTo>
                  <a:lnTo>
                    <a:pt x="37053" y="10625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05450" y="3826883"/>
              <a:ext cx="147400" cy="100247"/>
            </a:xfrm>
            <a:custGeom>
              <a:avLst/>
              <a:gdLst/>
              <a:ahLst/>
              <a:cxnLst/>
              <a:rect l="0" t="0" r="0" b="0"/>
              <a:pathLst>
                <a:path w="147400" h="100247">
                  <a:moveTo>
                    <a:pt x="0" y="47604"/>
                  </a:moveTo>
                  <a:lnTo>
                    <a:pt x="15641" y="65584"/>
                  </a:lnTo>
                  <a:lnTo>
                    <a:pt x="23720" y="82501"/>
                  </a:lnTo>
                  <a:lnTo>
                    <a:pt x="26342" y="83737"/>
                  </a:lnTo>
                  <a:lnTo>
                    <a:pt x="28090" y="79881"/>
                  </a:lnTo>
                  <a:lnTo>
                    <a:pt x="33465" y="29714"/>
                  </a:lnTo>
                  <a:lnTo>
                    <a:pt x="42560" y="11967"/>
                  </a:lnTo>
                  <a:lnTo>
                    <a:pt x="50600" y="6298"/>
                  </a:lnTo>
                  <a:lnTo>
                    <a:pt x="72012" y="0"/>
                  </a:lnTo>
                  <a:lnTo>
                    <a:pt x="81933" y="660"/>
                  </a:lnTo>
                  <a:lnTo>
                    <a:pt x="99196" y="7633"/>
                  </a:lnTo>
                  <a:lnTo>
                    <a:pt x="122068" y="24712"/>
                  </a:lnTo>
                  <a:lnTo>
                    <a:pt x="138074" y="50180"/>
                  </a:lnTo>
                  <a:lnTo>
                    <a:pt x="147399" y="100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098547" y="3805727"/>
              <a:ext cx="122759" cy="107727"/>
            </a:xfrm>
            <a:custGeom>
              <a:avLst/>
              <a:gdLst/>
              <a:ahLst/>
              <a:cxnLst/>
              <a:rect l="0" t="0" r="0" b="0"/>
              <a:pathLst>
                <a:path w="122759" h="107727">
                  <a:moveTo>
                    <a:pt x="80644" y="5589"/>
                  </a:moveTo>
                  <a:lnTo>
                    <a:pt x="63877" y="0"/>
                  </a:lnTo>
                  <a:lnTo>
                    <a:pt x="31092" y="2113"/>
                  </a:lnTo>
                  <a:lnTo>
                    <a:pt x="21873" y="6781"/>
                  </a:lnTo>
                  <a:lnTo>
                    <a:pt x="8510" y="21326"/>
                  </a:lnTo>
                  <a:lnTo>
                    <a:pt x="1791" y="42609"/>
                  </a:lnTo>
                  <a:lnTo>
                    <a:pt x="0" y="54835"/>
                  </a:lnTo>
                  <a:lnTo>
                    <a:pt x="4248" y="74659"/>
                  </a:lnTo>
                  <a:lnTo>
                    <a:pt x="8656" y="83221"/>
                  </a:lnTo>
                  <a:lnTo>
                    <a:pt x="22913" y="95854"/>
                  </a:lnTo>
                  <a:lnTo>
                    <a:pt x="42118" y="104198"/>
                  </a:lnTo>
                  <a:lnTo>
                    <a:pt x="78068" y="107726"/>
                  </a:lnTo>
                  <a:lnTo>
                    <a:pt x="107957" y="101882"/>
                  </a:lnTo>
                  <a:lnTo>
                    <a:pt x="112891" y="99030"/>
                  </a:lnTo>
                  <a:lnTo>
                    <a:pt x="122758" y="89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252891" y="3674445"/>
              <a:ext cx="136871" cy="231628"/>
            </a:xfrm>
            <a:custGeom>
              <a:avLst/>
              <a:gdLst/>
              <a:ahLst/>
              <a:cxnLst/>
              <a:rect l="0" t="0" r="0" b="0"/>
              <a:pathLst>
                <a:path w="136871" h="231628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21331" y="157693"/>
                  </a:lnTo>
                  <a:lnTo>
                    <a:pt x="35149" y="199996"/>
                  </a:lnTo>
                  <a:lnTo>
                    <a:pt x="37471" y="202350"/>
                  </a:lnTo>
                  <a:lnTo>
                    <a:pt x="39018" y="199241"/>
                  </a:lnTo>
                  <a:lnTo>
                    <a:pt x="47091" y="166218"/>
                  </a:lnTo>
                  <a:lnTo>
                    <a:pt x="53621" y="159945"/>
                  </a:lnTo>
                  <a:lnTo>
                    <a:pt x="73354" y="152975"/>
                  </a:lnTo>
                  <a:lnTo>
                    <a:pt x="82828" y="154626"/>
                  </a:lnTo>
                  <a:lnTo>
                    <a:pt x="99593" y="165819"/>
                  </a:lnTo>
                  <a:lnTo>
                    <a:pt x="125130" y="208490"/>
                  </a:lnTo>
                  <a:lnTo>
                    <a:pt x="13687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407759" y="3789892"/>
              <a:ext cx="87288" cy="95124"/>
            </a:xfrm>
            <a:custGeom>
              <a:avLst/>
              <a:gdLst/>
              <a:ahLst/>
              <a:cxnLst/>
              <a:rect l="0" t="0" r="0" b="0"/>
              <a:pathLst>
                <a:path w="87288" h="95124">
                  <a:moveTo>
                    <a:pt x="3059" y="95123"/>
                  </a:moveTo>
                  <a:lnTo>
                    <a:pt x="27106" y="85548"/>
                  </a:lnTo>
                  <a:lnTo>
                    <a:pt x="62652" y="55720"/>
                  </a:lnTo>
                  <a:lnTo>
                    <a:pt x="78168" y="29636"/>
                  </a:lnTo>
                  <a:lnTo>
                    <a:pt x="78868" y="21049"/>
                  </a:lnTo>
                  <a:lnTo>
                    <a:pt x="73407" y="5270"/>
                  </a:lnTo>
                  <a:lnTo>
                    <a:pt x="66335" y="1296"/>
                  </a:lnTo>
                  <a:lnTo>
                    <a:pt x="46000" y="0"/>
                  </a:lnTo>
                  <a:lnTo>
                    <a:pt x="27603" y="6442"/>
                  </a:lnTo>
                  <a:lnTo>
                    <a:pt x="19422" y="11436"/>
                  </a:lnTo>
                  <a:lnTo>
                    <a:pt x="7212" y="26344"/>
                  </a:lnTo>
                  <a:lnTo>
                    <a:pt x="2318" y="35232"/>
                  </a:lnTo>
                  <a:lnTo>
                    <a:pt x="0" y="54467"/>
                  </a:lnTo>
                  <a:lnTo>
                    <a:pt x="1020" y="64509"/>
                  </a:lnTo>
                  <a:lnTo>
                    <a:pt x="5209" y="72374"/>
                  </a:lnTo>
                  <a:lnTo>
                    <a:pt x="19223" y="84233"/>
                  </a:lnTo>
                  <a:lnTo>
                    <a:pt x="52432" y="91897"/>
                  </a:lnTo>
                  <a:lnTo>
                    <a:pt x="87287" y="95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589605" y="3758673"/>
              <a:ext cx="127309" cy="178986"/>
            </a:xfrm>
            <a:custGeom>
              <a:avLst/>
              <a:gdLst/>
              <a:ahLst/>
              <a:cxnLst/>
              <a:rect l="0" t="0" r="0" b="0"/>
              <a:pathLst>
                <a:path w="127309" h="178986">
                  <a:moveTo>
                    <a:pt x="84426" y="0"/>
                  </a:moveTo>
                  <a:lnTo>
                    <a:pt x="41734" y="3120"/>
                  </a:lnTo>
                  <a:lnTo>
                    <a:pt x="22168" y="9576"/>
                  </a:lnTo>
                  <a:lnTo>
                    <a:pt x="5673" y="20244"/>
                  </a:lnTo>
                  <a:lnTo>
                    <a:pt x="1508" y="27534"/>
                  </a:lnTo>
                  <a:lnTo>
                    <a:pt x="0" y="44993"/>
                  </a:lnTo>
                  <a:lnTo>
                    <a:pt x="3576" y="52222"/>
                  </a:lnTo>
                  <a:lnTo>
                    <a:pt x="16907" y="63374"/>
                  </a:lnTo>
                  <a:lnTo>
                    <a:pt x="74440" y="87448"/>
                  </a:lnTo>
                  <a:lnTo>
                    <a:pt x="105643" y="103769"/>
                  </a:lnTo>
                  <a:lnTo>
                    <a:pt x="120372" y="119820"/>
                  </a:lnTo>
                  <a:lnTo>
                    <a:pt x="125937" y="129013"/>
                  </a:lnTo>
                  <a:lnTo>
                    <a:pt x="127308" y="137481"/>
                  </a:lnTo>
                  <a:lnTo>
                    <a:pt x="125882" y="145466"/>
                  </a:lnTo>
                  <a:lnTo>
                    <a:pt x="122592" y="153130"/>
                  </a:lnTo>
                  <a:lnTo>
                    <a:pt x="106458" y="164764"/>
                  </a:lnTo>
                  <a:lnTo>
                    <a:pt x="6336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68580" y="3982699"/>
              <a:ext cx="1031794" cy="28659"/>
            </a:xfrm>
            <a:custGeom>
              <a:avLst/>
              <a:gdLst/>
              <a:ahLst/>
              <a:cxnLst/>
              <a:rect l="0" t="0" r="0" b="0"/>
              <a:pathLst>
                <a:path w="1031794" h="28659">
                  <a:moveTo>
                    <a:pt x="1031793" y="18130"/>
                  </a:moveTo>
                  <a:lnTo>
                    <a:pt x="1015025" y="6951"/>
                  </a:lnTo>
                  <a:lnTo>
                    <a:pt x="982241" y="0"/>
                  </a:lnTo>
                  <a:lnTo>
                    <a:pt x="929241" y="4887"/>
                  </a:lnTo>
                  <a:lnTo>
                    <a:pt x="870592" y="7065"/>
                  </a:lnTo>
                  <a:lnTo>
                    <a:pt x="808618" y="7495"/>
                  </a:lnTo>
                  <a:lnTo>
                    <a:pt x="745250" y="8750"/>
                  </a:lnTo>
                  <a:lnTo>
                    <a:pt x="690272" y="15930"/>
                  </a:lnTo>
                  <a:lnTo>
                    <a:pt x="640873" y="17478"/>
                  </a:lnTo>
                  <a:lnTo>
                    <a:pt x="586072" y="17936"/>
                  </a:lnTo>
                  <a:lnTo>
                    <a:pt x="528500" y="18072"/>
                  </a:lnTo>
                  <a:lnTo>
                    <a:pt x="477517" y="18112"/>
                  </a:lnTo>
                  <a:lnTo>
                    <a:pt x="429655" y="18125"/>
                  </a:lnTo>
                  <a:lnTo>
                    <a:pt x="378429" y="18128"/>
                  </a:lnTo>
                  <a:lnTo>
                    <a:pt x="323087" y="18129"/>
                  </a:lnTo>
                  <a:lnTo>
                    <a:pt x="265355" y="21249"/>
                  </a:lnTo>
                  <a:lnTo>
                    <a:pt x="211205" y="26463"/>
                  </a:lnTo>
                  <a:lnTo>
                    <a:pt x="161235" y="28008"/>
                  </a:lnTo>
                  <a:lnTo>
                    <a:pt x="113674" y="28466"/>
                  </a:lnTo>
                  <a:lnTo>
                    <a:pt x="50790" y="28620"/>
                  </a:lnTo>
                  <a:lnTo>
                    <a:pt x="0" y="28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2171" y="4137699"/>
              <a:ext cx="78037" cy="210571"/>
            </a:xfrm>
            <a:custGeom>
              <a:avLst/>
              <a:gdLst/>
              <a:ahLst/>
              <a:cxnLst/>
              <a:rect l="0" t="0" r="0" b="0"/>
              <a:pathLst>
                <a:path w="78037" h="210571">
                  <a:moveTo>
                    <a:pt x="46450" y="210570"/>
                  </a:moveTo>
                  <a:lnTo>
                    <a:pt x="35272" y="199392"/>
                  </a:lnTo>
                  <a:lnTo>
                    <a:pt x="29784" y="181425"/>
                  </a:lnTo>
                  <a:lnTo>
                    <a:pt x="17566" y="125494"/>
                  </a:lnTo>
                  <a:lnTo>
                    <a:pt x="720" y="64677"/>
                  </a:lnTo>
                  <a:lnTo>
                    <a:pt x="0" y="42783"/>
                  </a:lnTo>
                  <a:lnTo>
                    <a:pt x="1445" y="32032"/>
                  </a:lnTo>
                  <a:lnTo>
                    <a:pt x="5918" y="23694"/>
                  </a:lnTo>
                  <a:lnTo>
                    <a:pt x="20247" y="11311"/>
                  </a:lnTo>
                  <a:lnTo>
                    <a:pt x="41434" y="5027"/>
                  </a:lnTo>
                  <a:lnTo>
                    <a:pt x="780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58093" y="425351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080519" y="4194955"/>
              <a:ext cx="98437" cy="142787"/>
            </a:xfrm>
            <a:custGeom>
              <a:avLst/>
              <a:gdLst/>
              <a:ahLst/>
              <a:cxnLst/>
              <a:rect l="0" t="0" r="0" b="0"/>
              <a:pathLst>
                <a:path w="98437" h="142787">
                  <a:moveTo>
                    <a:pt x="3916" y="79615"/>
                  </a:moveTo>
                  <a:lnTo>
                    <a:pt x="62533" y="79615"/>
                  </a:lnTo>
                  <a:lnTo>
                    <a:pt x="73409" y="76105"/>
                  </a:lnTo>
                  <a:lnTo>
                    <a:pt x="91734" y="62847"/>
                  </a:lnTo>
                  <a:lnTo>
                    <a:pt x="96386" y="54398"/>
                  </a:lnTo>
                  <a:lnTo>
                    <a:pt x="98436" y="35652"/>
                  </a:lnTo>
                  <a:lnTo>
                    <a:pt x="92328" y="18742"/>
                  </a:lnTo>
                  <a:lnTo>
                    <a:pt x="87424" y="10957"/>
                  </a:lnTo>
                  <a:lnTo>
                    <a:pt x="79475" y="5767"/>
                  </a:lnTo>
                  <a:lnTo>
                    <a:pt x="58165" y="0"/>
                  </a:lnTo>
                  <a:lnTo>
                    <a:pt x="48271" y="802"/>
                  </a:lnTo>
                  <a:lnTo>
                    <a:pt x="31038" y="7932"/>
                  </a:lnTo>
                  <a:lnTo>
                    <a:pt x="18700" y="22020"/>
                  </a:lnTo>
                  <a:lnTo>
                    <a:pt x="1247" y="65248"/>
                  </a:lnTo>
                  <a:lnTo>
                    <a:pt x="0" y="88437"/>
                  </a:lnTo>
                  <a:lnTo>
                    <a:pt x="4515" y="109272"/>
                  </a:lnTo>
                  <a:lnTo>
                    <a:pt x="14321" y="126331"/>
                  </a:lnTo>
                  <a:lnTo>
                    <a:pt x="22551" y="131816"/>
                  </a:lnTo>
                  <a:lnTo>
                    <a:pt x="67087" y="142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206982" y="4190359"/>
              <a:ext cx="130138" cy="153492"/>
            </a:xfrm>
            <a:custGeom>
              <a:avLst/>
              <a:gdLst/>
              <a:ahLst/>
              <a:cxnLst/>
              <a:rect l="0" t="0" r="0" b="0"/>
              <a:pathLst>
                <a:path w="130138" h="153492">
                  <a:moveTo>
                    <a:pt x="24852" y="84211"/>
                  </a:moveTo>
                  <a:lnTo>
                    <a:pt x="83469" y="78621"/>
                  </a:lnTo>
                  <a:lnTo>
                    <a:pt x="103936" y="69638"/>
                  </a:lnTo>
                  <a:lnTo>
                    <a:pt x="112670" y="63967"/>
                  </a:lnTo>
                  <a:lnTo>
                    <a:pt x="118492" y="55507"/>
                  </a:lnTo>
                  <a:lnTo>
                    <a:pt x="124961" y="33629"/>
                  </a:lnTo>
                  <a:lnTo>
                    <a:pt x="124347" y="23584"/>
                  </a:lnTo>
                  <a:lnTo>
                    <a:pt x="117425" y="6182"/>
                  </a:lnTo>
                  <a:lnTo>
                    <a:pt x="109964" y="1776"/>
                  </a:lnTo>
                  <a:lnTo>
                    <a:pt x="89196" y="0"/>
                  </a:lnTo>
                  <a:lnTo>
                    <a:pt x="70607" y="6229"/>
                  </a:lnTo>
                  <a:lnTo>
                    <a:pt x="26284" y="29834"/>
                  </a:lnTo>
                  <a:lnTo>
                    <a:pt x="14570" y="46006"/>
                  </a:lnTo>
                  <a:lnTo>
                    <a:pt x="1398" y="80429"/>
                  </a:lnTo>
                  <a:lnTo>
                    <a:pt x="0" y="103587"/>
                  </a:lnTo>
                  <a:lnTo>
                    <a:pt x="1265" y="114675"/>
                  </a:lnTo>
                  <a:lnTo>
                    <a:pt x="12029" y="133236"/>
                  </a:lnTo>
                  <a:lnTo>
                    <a:pt x="19813" y="141460"/>
                  </a:lnTo>
                  <a:lnTo>
                    <a:pt x="40940" y="150599"/>
                  </a:lnTo>
                  <a:lnTo>
                    <a:pt x="64757" y="153491"/>
                  </a:lnTo>
                  <a:lnTo>
                    <a:pt x="105524" y="145815"/>
                  </a:lnTo>
                  <a:lnTo>
                    <a:pt x="130137" y="136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446866" y="4095585"/>
              <a:ext cx="37653" cy="242157"/>
            </a:xfrm>
            <a:custGeom>
              <a:avLst/>
              <a:gdLst/>
              <a:ahLst/>
              <a:cxnLst/>
              <a:rect l="0" t="0" r="0" b="0"/>
              <a:pathLst>
                <a:path w="37653" h="242157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20415" y="140597"/>
                  </a:lnTo>
                  <a:lnTo>
                    <a:pt x="26968" y="195405"/>
                  </a:lnTo>
                  <a:lnTo>
                    <a:pt x="3765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389761" y="4182008"/>
              <a:ext cx="157929" cy="18863"/>
            </a:xfrm>
            <a:custGeom>
              <a:avLst/>
              <a:gdLst/>
              <a:ahLst/>
              <a:cxnLst/>
              <a:rect l="0" t="0" r="0" b="0"/>
              <a:pathLst>
                <a:path w="157929" h="18863">
                  <a:moveTo>
                    <a:pt x="157928" y="8334"/>
                  </a:moveTo>
                  <a:lnTo>
                    <a:pt x="120450" y="0"/>
                  </a:lnTo>
                  <a:lnTo>
                    <a:pt x="82482" y="1575"/>
                  </a:lnTo>
                  <a:lnTo>
                    <a:pt x="27731" y="6999"/>
                  </a:lnTo>
                  <a:lnTo>
                    <a:pt x="12325" y="10860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2179399" y="3505989"/>
            <a:ext cx="1179192" cy="685211"/>
            <a:chOff x="2179399" y="3505989"/>
            <a:chExt cx="1179192" cy="685211"/>
          </a:xfrm>
        </p:grpSpPr>
        <p:sp>
          <p:nvSpPr>
            <p:cNvPr id="123" name="Freeform 122"/>
            <p:cNvSpPr/>
            <p:nvPr/>
          </p:nvSpPr>
          <p:spPr>
            <a:xfrm>
              <a:off x="2179399" y="3856044"/>
              <a:ext cx="405753" cy="218485"/>
            </a:xfrm>
            <a:custGeom>
              <a:avLst/>
              <a:gdLst/>
              <a:ahLst/>
              <a:cxnLst/>
              <a:rect l="0" t="0" r="0" b="0"/>
              <a:pathLst>
                <a:path w="405753" h="218485">
                  <a:moveTo>
                    <a:pt x="0" y="71085"/>
                  </a:moveTo>
                  <a:lnTo>
                    <a:pt x="62280" y="87874"/>
                  </a:lnTo>
                  <a:lnTo>
                    <a:pt x="116330" y="91299"/>
                  </a:lnTo>
                  <a:lnTo>
                    <a:pt x="172067" y="97565"/>
                  </a:lnTo>
                  <a:lnTo>
                    <a:pt x="228137" y="101662"/>
                  </a:lnTo>
                  <a:lnTo>
                    <a:pt x="281153" y="105591"/>
                  </a:lnTo>
                  <a:lnTo>
                    <a:pt x="331357" y="111696"/>
                  </a:lnTo>
                  <a:lnTo>
                    <a:pt x="366851" y="107165"/>
                  </a:lnTo>
                  <a:lnTo>
                    <a:pt x="372079" y="103327"/>
                  </a:lnTo>
                  <a:lnTo>
                    <a:pt x="373225" y="98429"/>
                  </a:lnTo>
                  <a:lnTo>
                    <a:pt x="371649" y="92824"/>
                  </a:lnTo>
                  <a:lnTo>
                    <a:pt x="360539" y="80357"/>
                  </a:lnTo>
                  <a:lnTo>
                    <a:pt x="299921" y="23342"/>
                  </a:lnTo>
                  <a:lnTo>
                    <a:pt x="272139" y="1307"/>
                  </a:lnTo>
                  <a:lnTo>
                    <a:pt x="267993" y="0"/>
                  </a:lnTo>
                  <a:lnTo>
                    <a:pt x="267570" y="2638"/>
                  </a:lnTo>
                  <a:lnTo>
                    <a:pt x="269626" y="7906"/>
                  </a:lnTo>
                  <a:lnTo>
                    <a:pt x="289289" y="26499"/>
                  </a:lnTo>
                  <a:lnTo>
                    <a:pt x="351027" y="74655"/>
                  </a:lnTo>
                  <a:lnTo>
                    <a:pt x="400555" y="109698"/>
                  </a:lnTo>
                  <a:lnTo>
                    <a:pt x="405077" y="116714"/>
                  </a:lnTo>
                  <a:lnTo>
                    <a:pt x="405752" y="123731"/>
                  </a:lnTo>
                  <a:lnTo>
                    <a:pt x="400262" y="137767"/>
                  </a:lnTo>
                  <a:lnTo>
                    <a:pt x="390024" y="151805"/>
                  </a:lnTo>
                  <a:lnTo>
                    <a:pt x="336028" y="184853"/>
                  </a:lnTo>
                  <a:lnTo>
                    <a:pt x="273740" y="218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48020" y="3505989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4940" y="16768"/>
                  </a:lnTo>
                  <a:lnTo>
                    <a:pt x="5315" y="34359"/>
                  </a:lnTo>
                  <a:lnTo>
                    <a:pt x="9842" y="92999"/>
                  </a:lnTo>
                  <a:lnTo>
                    <a:pt x="7274" y="14462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884808" y="3779730"/>
              <a:ext cx="473783" cy="42115"/>
            </a:xfrm>
            <a:custGeom>
              <a:avLst/>
              <a:gdLst/>
              <a:ahLst/>
              <a:cxnLst/>
              <a:rect l="0" t="0" r="0" b="0"/>
              <a:pathLst>
                <a:path w="473783" h="42115">
                  <a:moveTo>
                    <a:pt x="473782" y="0"/>
                  </a:moveTo>
                  <a:lnTo>
                    <a:pt x="431091" y="3120"/>
                  </a:lnTo>
                  <a:lnTo>
                    <a:pt x="370544" y="9553"/>
                  </a:lnTo>
                  <a:lnTo>
                    <a:pt x="315566" y="13456"/>
                  </a:lnTo>
                  <a:lnTo>
                    <a:pt x="259646" y="19556"/>
                  </a:lnTo>
                  <a:lnTo>
                    <a:pt x="203540" y="21930"/>
                  </a:lnTo>
                  <a:lnTo>
                    <a:pt x="147397" y="29332"/>
                  </a:lnTo>
                  <a:lnTo>
                    <a:pt x="91246" y="31140"/>
                  </a:lnTo>
                  <a:lnTo>
                    <a:pt x="32510" y="398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014715" y="3850313"/>
              <a:ext cx="238591" cy="340887"/>
            </a:xfrm>
            <a:custGeom>
              <a:avLst/>
              <a:gdLst/>
              <a:ahLst/>
              <a:cxnLst/>
              <a:rect l="0" t="0" r="0" b="0"/>
              <a:pathLst>
                <a:path w="238591" h="340887">
                  <a:moveTo>
                    <a:pt x="59606" y="13645"/>
                  </a:moveTo>
                  <a:lnTo>
                    <a:pt x="43965" y="31626"/>
                  </a:lnTo>
                  <a:lnTo>
                    <a:pt x="19999" y="87999"/>
                  </a:lnTo>
                  <a:lnTo>
                    <a:pt x="8468" y="108693"/>
                  </a:lnTo>
                  <a:lnTo>
                    <a:pt x="4457" y="110935"/>
                  </a:lnTo>
                  <a:lnTo>
                    <a:pt x="1783" y="107751"/>
                  </a:lnTo>
                  <a:lnTo>
                    <a:pt x="0" y="100949"/>
                  </a:lnTo>
                  <a:lnTo>
                    <a:pt x="4259" y="84032"/>
                  </a:lnTo>
                  <a:lnTo>
                    <a:pt x="26056" y="44576"/>
                  </a:lnTo>
                  <a:lnTo>
                    <a:pt x="51615" y="19041"/>
                  </a:lnTo>
                  <a:lnTo>
                    <a:pt x="81415" y="2246"/>
                  </a:lnTo>
                  <a:lnTo>
                    <a:pt x="102054" y="0"/>
                  </a:lnTo>
                  <a:lnTo>
                    <a:pt x="121755" y="4071"/>
                  </a:lnTo>
                  <a:lnTo>
                    <a:pt x="138311" y="13679"/>
                  </a:lnTo>
                  <a:lnTo>
                    <a:pt x="150348" y="28868"/>
                  </a:lnTo>
                  <a:lnTo>
                    <a:pt x="177447" y="71369"/>
                  </a:lnTo>
                  <a:lnTo>
                    <a:pt x="190418" y="128510"/>
                  </a:lnTo>
                  <a:lnTo>
                    <a:pt x="186874" y="180961"/>
                  </a:lnTo>
                  <a:lnTo>
                    <a:pt x="174909" y="240194"/>
                  </a:lnTo>
                  <a:lnTo>
                    <a:pt x="161620" y="275353"/>
                  </a:lnTo>
                  <a:lnTo>
                    <a:pt x="136169" y="313085"/>
                  </a:lnTo>
                  <a:lnTo>
                    <a:pt x="109977" y="335815"/>
                  </a:lnTo>
                  <a:lnTo>
                    <a:pt x="87062" y="340886"/>
                  </a:lnTo>
                  <a:lnTo>
                    <a:pt x="62450" y="338070"/>
                  </a:lnTo>
                  <a:lnTo>
                    <a:pt x="39813" y="329019"/>
                  </a:lnTo>
                  <a:lnTo>
                    <a:pt x="24293" y="314079"/>
                  </a:lnTo>
                  <a:lnTo>
                    <a:pt x="18516" y="305181"/>
                  </a:lnTo>
                  <a:lnTo>
                    <a:pt x="15217" y="285936"/>
                  </a:lnTo>
                  <a:lnTo>
                    <a:pt x="22632" y="244986"/>
                  </a:lnTo>
                  <a:lnTo>
                    <a:pt x="37602" y="219191"/>
                  </a:lnTo>
                  <a:lnTo>
                    <a:pt x="53336" y="207164"/>
                  </a:lnTo>
                  <a:lnTo>
                    <a:pt x="62445" y="202319"/>
                  </a:lnTo>
                  <a:lnTo>
                    <a:pt x="85044" y="200056"/>
                  </a:lnTo>
                  <a:lnTo>
                    <a:pt x="132091" y="208135"/>
                  </a:lnTo>
                  <a:lnTo>
                    <a:pt x="187305" y="236918"/>
                  </a:lnTo>
                  <a:lnTo>
                    <a:pt x="238590" y="266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48145" y="3642860"/>
            <a:ext cx="157928" cy="105158"/>
            <a:chOff x="3748145" y="3642860"/>
            <a:chExt cx="157928" cy="105158"/>
          </a:xfrm>
        </p:grpSpPr>
        <p:sp>
          <p:nvSpPr>
            <p:cNvPr id="128" name="Freeform 127"/>
            <p:cNvSpPr/>
            <p:nvPr/>
          </p:nvSpPr>
          <p:spPr>
            <a:xfrm>
              <a:off x="3779730" y="364286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2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748145" y="3737616"/>
              <a:ext cx="146062" cy="10402"/>
            </a:xfrm>
            <a:custGeom>
              <a:avLst/>
              <a:gdLst/>
              <a:ahLst/>
              <a:cxnLst/>
              <a:rect l="0" t="0" r="0" b="0"/>
              <a:pathLst>
                <a:path w="146062" h="10402">
                  <a:moveTo>
                    <a:pt x="146061" y="10401"/>
                  </a:moveTo>
                  <a:lnTo>
                    <a:pt x="88782" y="4940"/>
                  </a:lnTo>
                  <a:lnTo>
                    <a:pt x="26971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4021886" y="3392435"/>
            <a:ext cx="579068" cy="618923"/>
            <a:chOff x="4021886" y="3392435"/>
            <a:chExt cx="579068" cy="618923"/>
          </a:xfrm>
        </p:grpSpPr>
        <p:sp>
          <p:nvSpPr>
            <p:cNvPr id="131" name="Freeform 130"/>
            <p:cNvSpPr/>
            <p:nvPr/>
          </p:nvSpPr>
          <p:spPr>
            <a:xfrm>
              <a:off x="4262823" y="3392435"/>
              <a:ext cx="267477" cy="306814"/>
            </a:xfrm>
            <a:custGeom>
              <a:avLst/>
              <a:gdLst/>
              <a:ahLst/>
              <a:cxnLst/>
              <a:rect l="0" t="0" r="0" b="0"/>
              <a:pathLst>
                <a:path w="267477" h="306814">
                  <a:moveTo>
                    <a:pt x="74918" y="8269"/>
                  </a:moveTo>
                  <a:lnTo>
                    <a:pt x="25419" y="66832"/>
                  </a:lnTo>
                  <a:lnTo>
                    <a:pt x="1146" y="97176"/>
                  </a:lnTo>
                  <a:lnTo>
                    <a:pt x="0" y="95617"/>
                  </a:lnTo>
                  <a:lnTo>
                    <a:pt x="406" y="91067"/>
                  </a:lnTo>
                  <a:lnTo>
                    <a:pt x="7096" y="79773"/>
                  </a:lnTo>
                  <a:lnTo>
                    <a:pt x="46968" y="39662"/>
                  </a:lnTo>
                  <a:lnTo>
                    <a:pt x="86164" y="17330"/>
                  </a:lnTo>
                  <a:lnTo>
                    <a:pt x="128872" y="2824"/>
                  </a:lnTo>
                  <a:lnTo>
                    <a:pt x="154269" y="0"/>
                  </a:lnTo>
                  <a:lnTo>
                    <a:pt x="174916" y="4984"/>
                  </a:lnTo>
                  <a:lnTo>
                    <a:pt x="183697" y="9589"/>
                  </a:lnTo>
                  <a:lnTo>
                    <a:pt x="189551" y="17338"/>
                  </a:lnTo>
                  <a:lnTo>
                    <a:pt x="196056" y="38426"/>
                  </a:lnTo>
                  <a:lnTo>
                    <a:pt x="192708" y="60277"/>
                  </a:lnTo>
                  <a:lnTo>
                    <a:pt x="177669" y="89189"/>
                  </a:lnTo>
                  <a:lnTo>
                    <a:pt x="151626" y="119920"/>
                  </a:lnTo>
                  <a:lnTo>
                    <a:pt x="122565" y="137775"/>
                  </a:lnTo>
                  <a:lnTo>
                    <a:pt x="124230" y="137890"/>
                  </a:lnTo>
                  <a:lnTo>
                    <a:pt x="128850" y="136797"/>
                  </a:lnTo>
                  <a:lnTo>
                    <a:pt x="186829" y="149457"/>
                  </a:lnTo>
                  <a:lnTo>
                    <a:pt x="221161" y="159417"/>
                  </a:lnTo>
                  <a:lnTo>
                    <a:pt x="239740" y="172542"/>
                  </a:lnTo>
                  <a:lnTo>
                    <a:pt x="254627" y="190074"/>
                  </a:lnTo>
                  <a:lnTo>
                    <a:pt x="265142" y="209564"/>
                  </a:lnTo>
                  <a:lnTo>
                    <a:pt x="267476" y="229925"/>
                  </a:lnTo>
                  <a:lnTo>
                    <a:pt x="259443" y="271592"/>
                  </a:lnTo>
                  <a:lnTo>
                    <a:pt x="254086" y="279744"/>
                  </a:lnTo>
                  <a:lnTo>
                    <a:pt x="238776" y="291921"/>
                  </a:lnTo>
                  <a:lnTo>
                    <a:pt x="210426" y="305354"/>
                  </a:lnTo>
                  <a:lnTo>
                    <a:pt x="187006" y="306813"/>
                  </a:lnTo>
                  <a:lnTo>
                    <a:pt x="133843" y="298218"/>
                  </a:lnTo>
                  <a:lnTo>
                    <a:pt x="81984" y="281834"/>
                  </a:lnTo>
                  <a:lnTo>
                    <a:pt x="64389" y="271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021886" y="3695502"/>
              <a:ext cx="579068" cy="63172"/>
            </a:xfrm>
            <a:custGeom>
              <a:avLst/>
              <a:gdLst/>
              <a:ahLst/>
              <a:cxnLst/>
              <a:rect l="0" t="0" r="0" b="0"/>
              <a:pathLst>
                <a:path w="579068" h="63172">
                  <a:moveTo>
                    <a:pt x="579067" y="63171"/>
                  </a:moveTo>
                  <a:lnTo>
                    <a:pt x="541589" y="54838"/>
                  </a:lnTo>
                  <a:lnTo>
                    <a:pt x="483751" y="45696"/>
                  </a:lnTo>
                  <a:lnTo>
                    <a:pt x="424625" y="42822"/>
                  </a:lnTo>
                  <a:lnTo>
                    <a:pt x="372650" y="39204"/>
                  </a:lnTo>
                  <a:lnTo>
                    <a:pt x="313165" y="33090"/>
                  </a:lnTo>
                  <a:lnTo>
                    <a:pt x="256355" y="24647"/>
                  </a:lnTo>
                  <a:lnTo>
                    <a:pt x="200073" y="21766"/>
                  </a:lnTo>
                  <a:lnTo>
                    <a:pt x="143896" y="15608"/>
                  </a:lnTo>
                  <a:lnTo>
                    <a:pt x="80503" y="10362"/>
                  </a:lnTo>
                  <a:lnTo>
                    <a:pt x="27947" y="23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253513" y="3885015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63008" y="633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42984" y="3853430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63334" y="63333"/>
                  </a:lnTo>
                  <a:lnTo>
                    <a:pt x="76112" y="78450"/>
                  </a:lnTo>
                  <a:lnTo>
                    <a:pt x="103249" y="121378"/>
                  </a:lnTo>
                  <a:lnTo>
                    <a:pt x="113349" y="129984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2766101" y="3222019"/>
            <a:ext cx="2009856" cy="1124168"/>
            <a:chOff x="2766101" y="3222019"/>
            <a:chExt cx="2009856" cy="1124168"/>
          </a:xfrm>
        </p:grpSpPr>
        <p:sp>
          <p:nvSpPr>
            <p:cNvPr id="136" name="Freeform 135"/>
            <p:cNvSpPr/>
            <p:nvPr/>
          </p:nvSpPr>
          <p:spPr>
            <a:xfrm>
              <a:off x="2766101" y="3222019"/>
              <a:ext cx="2009856" cy="1102840"/>
            </a:xfrm>
            <a:custGeom>
              <a:avLst/>
              <a:gdLst/>
              <a:ahLst/>
              <a:cxnLst/>
              <a:rect l="0" t="0" r="0" b="0"/>
              <a:pathLst>
                <a:path w="2009856" h="1102840">
                  <a:moveTo>
                    <a:pt x="1192614" y="168157"/>
                  </a:moveTo>
                  <a:lnTo>
                    <a:pt x="1138739" y="187285"/>
                  </a:lnTo>
                  <a:lnTo>
                    <a:pt x="1076692" y="223586"/>
                  </a:lnTo>
                  <a:lnTo>
                    <a:pt x="1013620" y="249674"/>
                  </a:lnTo>
                  <a:lnTo>
                    <a:pt x="960985" y="275439"/>
                  </a:lnTo>
                  <a:lnTo>
                    <a:pt x="900011" y="302633"/>
                  </a:lnTo>
                  <a:lnTo>
                    <a:pt x="838227" y="330665"/>
                  </a:lnTo>
                  <a:lnTo>
                    <a:pt x="776885" y="364830"/>
                  </a:lnTo>
                  <a:lnTo>
                    <a:pt x="719544" y="391469"/>
                  </a:lnTo>
                  <a:lnTo>
                    <a:pt x="659047" y="417406"/>
                  </a:lnTo>
                  <a:lnTo>
                    <a:pt x="597875" y="449389"/>
                  </a:lnTo>
                  <a:lnTo>
                    <a:pt x="540556" y="489287"/>
                  </a:lnTo>
                  <a:lnTo>
                    <a:pt x="480062" y="519801"/>
                  </a:lnTo>
                  <a:lnTo>
                    <a:pt x="424479" y="554293"/>
                  </a:lnTo>
                  <a:lnTo>
                    <a:pt x="371450" y="592428"/>
                  </a:lnTo>
                  <a:lnTo>
                    <a:pt x="308225" y="644410"/>
                  </a:lnTo>
                  <a:lnTo>
                    <a:pt x="249512" y="687671"/>
                  </a:lnTo>
                  <a:lnTo>
                    <a:pt x="192890" y="739136"/>
                  </a:lnTo>
                  <a:lnTo>
                    <a:pt x="132901" y="801905"/>
                  </a:lnTo>
                  <a:lnTo>
                    <a:pt x="83621" y="862963"/>
                  </a:lnTo>
                  <a:lnTo>
                    <a:pt x="41499" y="916752"/>
                  </a:lnTo>
                  <a:lnTo>
                    <a:pt x="7789" y="978945"/>
                  </a:lnTo>
                  <a:lnTo>
                    <a:pt x="0" y="999950"/>
                  </a:lnTo>
                  <a:lnTo>
                    <a:pt x="216" y="1037095"/>
                  </a:lnTo>
                  <a:lnTo>
                    <a:pt x="7943" y="1057770"/>
                  </a:lnTo>
                  <a:lnTo>
                    <a:pt x="13279" y="1066559"/>
                  </a:lnTo>
                  <a:lnTo>
                    <a:pt x="28566" y="1079444"/>
                  </a:lnTo>
                  <a:lnTo>
                    <a:pt x="66976" y="1097247"/>
                  </a:lnTo>
                  <a:lnTo>
                    <a:pt x="103509" y="1102839"/>
                  </a:lnTo>
                  <a:lnTo>
                    <a:pt x="149370" y="1096323"/>
                  </a:lnTo>
                  <a:lnTo>
                    <a:pt x="208403" y="1080383"/>
                  </a:lnTo>
                  <a:lnTo>
                    <a:pt x="265440" y="1059928"/>
                  </a:lnTo>
                  <a:lnTo>
                    <a:pt x="319830" y="1027569"/>
                  </a:lnTo>
                  <a:lnTo>
                    <a:pt x="380444" y="998424"/>
                  </a:lnTo>
                  <a:lnTo>
                    <a:pt x="437487" y="967665"/>
                  </a:lnTo>
                  <a:lnTo>
                    <a:pt x="495562" y="940377"/>
                  </a:lnTo>
                  <a:lnTo>
                    <a:pt x="551263" y="901345"/>
                  </a:lnTo>
                  <a:lnTo>
                    <a:pt x="603135" y="866508"/>
                  </a:lnTo>
                  <a:lnTo>
                    <a:pt x="664009" y="831447"/>
                  </a:lnTo>
                  <a:lnTo>
                    <a:pt x="719714" y="796357"/>
                  </a:lnTo>
                  <a:lnTo>
                    <a:pt x="780501" y="761262"/>
                  </a:lnTo>
                  <a:lnTo>
                    <a:pt x="834447" y="729287"/>
                  </a:lnTo>
                  <a:lnTo>
                    <a:pt x="897798" y="693931"/>
                  </a:lnTo>
                  <a:lnTo>
                    <a:pt x="960985" y="655530"/>
                  </a:lnTo>
                  <a:lnTo>
                    <a:pt x="1014799" y="626918"/>
                  </a:lnTo>
                  <a:lnTo>
                    <a:pt x="1075337" y="598266"/>
                  </a:lnTo>
                  <a:lnTo>
                    <a:pt x="1129250" y="570692"/>
                  </a:lnTo>
                  <a:lnTo>
                    <a:pt x="1192597" y="544279"/>
                  </a:lnTo>
                  <a:lnTo>
                    <a:pt x="1246424" y="520111"/>
                  </a:lnTo>
                  <a:lnTo>
                    <a:pt x="1306963" y="496102"/>
                  </a:lnTo>
                  <a:lnTo>
                    <a:pt x="1360877" y="474151"/>
                  </a:lnTo>
                  <a:lnTo>
                    <a:pt x="1384381" y="467931"/>
                  </a:lnTo>
                  <a:lnTo>
                    <a:pt x="1440890" y="460818"/>
                  </a:lnTo>
                  <a:lnTo>
                    <a:pt x="1498530" y="445126"/>
                  </a:lnTo>
                  <a:lnTo>
                    <a:pt x="1554512" y="434433"/>
                  </a:lnTo>
                  <a:lnTo>
                    <a:pt x="1615959" y="426385"/>
                  </a:lnTo>
                  <a:lnTo>
                    <a:pt x="1673157" y="413530"/>
                  </a:lnTo>
                  <a:lnTo>
                    <a:pt x="1729516" y="399726"/>
                  </a:lnTo>
                  <a:lnTo>
                    <a:pt x="1785709" y="385735"/>
                  </a:lnTo>
                  <a:lnTo>
                    <a:pt x="1847575" y="356744"/>
                  </a:lnTo>
                  <a:lnTo>
                    <a:pt x="1907454" y="329688"/>
                  </a:lnTo>
                  <a:lnTo>
                    <a:pt x="1938642" y="309865"/>
                  </a:lnTo>
                  <a:lnTo>
                    <a:pt x="1978083" y="262164"/>
                  </a:lnTo>
                  <a:lnTo>
                    <a:pt x="2004348" y="212246"/>
                  </a:lnTo>
                  <a:lnTo>
                    <a:pt x="2009855" y="171212"/>
                  </a:lnTo>
                  <a:lnTo>
                    <a:pt x="2003428" y="130587"/>
                  </a:lnTo>
                  <a:lnTo>
                    <a:pt x="1993223" y="107006"/>
                  </a:lnTo>
                  <a:lnTo>
                    <a:pt x="1944841" y="56646"/>
                  </a:lnTo>
                  <a:lnTo>
                    <a:pt x="1906231" y="29103"/>
                  </a:lnTo>
                  <a:lnTo>
                    <a:pt x="1846693" y="7357"/>
                  </a:lnTo>
                  <a:lnTo>
                    <a:pt x="1793950" y="1213"/>
                  </a:lnTo>
                  <a:lnTo>
                    <a:pt x="1731540" y="0"/>
                  </a:lnTo>
                  <a:lnTo>
                    <a:pt x="1668215" y="5349"/>
                  </a:lnTo>
                  <a:lnTo>
                    <a:pt x="1611173" y="14372"/>
                  </a:lnTo>
                  <a:lnTo>
                    <a:pt x="1555407" y="24455"/>
                  </a:lnTo>
                  <a:lnTo>
                    <a:pt x="1501839" y="34851"/>
                  </a:lnTo>
                  <a:lnTo>
                    <a:pt x="1448922" y="50930"/>
                  </a:lnTo>
                  <a:lnTo>
                    <a:pt x="1396199" y="70512"/>
                  </a:lnTo>
                  <a:lnTo>
                    <a:pt x="1340453" y="90853"/>
                  </a:lnTo>
                  <a:lnTo>
                    <a:pt x="1281781" y="113069"/>
                  </a:lnTo>
                  <a:lnTo>
                    <a:pt x="1226020" y="133910"/>
                  </a:lnTo>
                  <a:lnTo>
                    <a:pt x="1168299" y="164813"/>
                  </a:lnTo>
                  <a:lnTo>
                    <a:pt x="1115714" y="189940"/>
                  </a:lnTo>
                  <a:lnTo>
                    <a:pt x="1055462" y="223059"/>
                  </a:lnTo>
                  <a:lnTo>
                    <a:pt x="992548" y="254778"/>
                  </a:lnTo>
                  <a:lnTo>
                    <a:pt x="935031" y="292691"/>
                  </a:lnTo>
                  <a:lnTo>
                    <a:pt x="908344" y="305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853222" y="3243702"/>
              <a:ext cx="1619868" cy="1102485"/>
            </a:xfrm>
            <a:custGeom>
              <a:avLst/>
              <a:gdLst/>
              <a:ahLst/>
              <a:cxnLst/>
              <a:rect l="0" t="0" r="0" b="0"/>
              <a:pathLst>
                <a:path w="1619868" h="1102485">
                  <a:moveTo>
                    <a:pt x="10529" y="314930"/>
                  </a:moveTo>
                  <a:lnTo>
                    <a:pt x="29657" y="377188"/>
                  </a:lnTo>
                  <a:lnTo>
                    <a:pt x="73998" y="438818"/>
                  </a:lnTo>
                  <a:lnTo>
                    <a:pt x="129863" y="497328"/>
                  </a:lnTo>
                  <a:lnTo>
                    <a:pt x="152082" y="517283"/>
                  </a:lnTo>
                  <a:lnTo>
                    <a:pt x="179202" y="533463"/>
                  </a:lnTo>
                  <a:lnTo>
                    <a:pt x="234554" y="588212"/>
                  </a:lnTo>
                  <a:lnTo>
                    <a:pt x="291936" y="630745"/>
                  </a:lnTo>
                  <a:lnTo>
                    <a:pt x="348114" y="672895"/>
                  </a:lnTo>
                  <a:lnTo>
                    <a:pt x="410671" y="723346"/>
                  </a:lnTo>
                  <a:lnTo>
                    <a:pt x="473788" y="767462"/>
                  </a:lnTo>
                  <a:lnTo>
                    <a:pt x="536954" y="809752"/>
                  </a:lnTo>
                  <a:lnTo>
                    <a:pt x="590766" y="844862"/>
                  </a:lnTo>
                  <a:lnTo>
                    <a:pt x="651304" y="879959"/>
                  </a:lnTo>
                  <a:lnTo>
                    <a:pt x="705217" y="911935"/>
                  </a:lnTo>
                  <a:lnTo>
                    <a:pt x="768564" y="947290"/>
                  </a:lnTo>
                  <a:lnTo>
                    <a:pt x="803281" y="964770"/>
                  </a:lnTo>
                  <a:lnTo>
                    <a:pt x="862361" y="992094"/>
                  </a:lnTo>
                  <a:lnTo>
                    <a:pt x="921441" y="1012836"/>
                  </a:lnTo>
                  <a:lnTo>
                    <a:pt x="978483" y="1033923"/>
                  </a:lnTo>
                  <a:lnTo>
                    <a:pt x="1031705" y="1057960"/>
                  </a:lnTo>
                  <a:lnTo>
                    <a:pt x="1083248" y="1072788"/>
                  </a:lnTo>
                  <a:lnTo>
                    <a:pt x="1143213" y="1086981"/>
                  </a:lnTo>
                  <a:lnTo>
                    <a:pt x="1194658" y="1097536"/>
                  </a:lnTo>
                  <a:lnTo>
                    <a:pt x="1254354" y="1102484"/>
                  </a:lnTo>
                  <a:lnTo>
                    <a:pt x="1310907" y="1098361"/>
                  </a:lnTo>
                  <a:lnTo>
                    <a:pt x="1359119" y="1095319"/>
                  </a:lnTo>
                  <a:lnTo>
                    <a:pt x="1408629" y="1088829"/>
                  </a:lnTo>
                  <a:lnTo>
                    <a:pt x="1469355" y="1067750"/>
                  </a:lnTo>
                  <a:lnTo>
                    <a:pt x="1523291" y="1041056"/>
                  </a:lnTo>
                  <a:lnTo>
                    <a:pt x="1545034" y="1026037"/>
                  </a:lnTo>
                  <a:lnTo>
                    <a:pt x="1585482" y="977589"/>
                  </a:lnTo>
                  <a:lnTo>
                    <a:pt x="1613683" y="914998"/>
                  </a:lnTo>
                  <a:lnTo>
                    <a:pt x="1619867" y="864524"/>
                  </a:lnTo>
                  <a:lnTo>
                    <a:pt x="1617969" y="812613"/>
                  </a:lnTo>
                  <a:lnTo>
                    <a:pt x="1601086" y="762628"/>
                  </a:lnTo>
                  <a:lnTo>
                    <a:pt x="1581287" y="708864"/>
                  </a:lnTo>
                  <a:lnTo>
                    <a:pt x="1536040" y="646829"/>
                  </a:lnTo>
                  <a:lnTo>
                    <a:pt x="1479481" y="584216"/>
                  </a:lnTo>
                  <a:lnTo>
                    <a:pt x="1421425" y="525600"/>
                  </a:lnTo>
                  <a:lnTo>
                    <a:pt x="1358179" y="462331"/>
                  </a:lnTo>
                  <a:lnTo>
                    <a:pt x="1299979" y="413196"/>
                  </a:lnTo>
                  <a:lnTo>
                    <a:pt x="1242232" y="364063"/>
                  </a:lnTo>
                  <a:lnTo>
                    <a:pt x="1188631" y="314713"/>
                  </a:lnTo>
                  <a:lnTo>
                    <a:pt x="1126454" y="269595"/>
                  </a:lnTo>
                  <a:lnTo>
                    <a:pt x="1063370" y="227217"/>
                  </a:lnTo>
                  <a:lnTo>
                    <a:pt x="1000207" y="186251"/>
                  </a:lnTo>
                  <a:lnTo>
                    <a:pt x="937036" y="152517"/>
                  </a:lnTo>
                  <a:lnTo>
                    <a:pt x="891803" y="128344"/>
                  </a:lnTo>
                  <a:lnTo>
                    <a:pt x="838155" y="106368"/>
                  </a:lnTo>
                  <a:lnTo>
                    <a:pt x="776833" y="80910"/>
                  </a:lnTo>
                  <a:lnTo>
                    <a:pt x="715855" y="56298"/>
                  </a:lnTo>
                  <a:lnTo>
                    <a:pt x="654374" y="37820"/>
                  </a:lnTo>
                  <a:lnTo>
                    <a:pt x="597217" y="20150"/>
                  </a:lnTo>
                  <a:lnTo>
                    <a:pt x="547790" y="9609"/>
                  </a:lnTo>
                  <a:lnTo>
                    <a:pt x="504335" y="3757"/>
                  </a:lnTo>
                  <a:lnTo>
                    <a:pt x="457726" y="1156"/>
                  </a:lnTo>
                  <a:lnTo>
                    <a:pt x="409715" y="0"/>
                  </a:lnTo>
                  <a:lnTo>
                    <a:pt x="349125" y="2468"/>
                  </a:lnTo>
                  <a:lnTo>
                    <a:pt x="299587" y="10609"/>
                  </a:lnTo>
                  <a:lnTo>
                    <a:pt x="236732" y="23840"/>
                  </a:lnTo>
                  <a:lnTo>
                    <a:pt x="176051" y="38888"/>
                  </a:lnTo>
                  <a:lnTo>
                    <a:pt x="124723" y="66297"/>
                  </a:lnTo>
                  <a:lnTo>
                    <a:pt x="71580" y="109356"/>
                  </a:lnTo>
                  <a:lnTo>
                    <a:pt x="34287" y="161802"/>
                  </a:lnTo>
                  <a:lnTo>
                    <a:pt x="14449" y="211067"/>
                  </a:lnTo>
                  <a:lnTo>
                    <a:pt x="0" y="262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750638" y="3348062"/>
            <a:ext cx="1775043" cy="1260351"/>
            <a:chOff x="5750638" y="3348062"/>
            <a:chExt cx="1775043" cy="1260351"/>
          </a:xfrm>
        </p:grpSpPr>
        <p:sp>
          <p:nvSpPr>
            <p:cNvPr id="139" name="Freeform 138"/>
            <p:cNvSpPr/>
            <p:nvPr/>
          </p:nvSpPr>
          <p:spPr>
            <a:xfrm>
              <a:off x="5750638" y="3558632"/>
              <a:ext cx="279325" cy="420021"/>
            </a:xfrm>
            <a:custGeom>
              <a:avLst/>
              <a:gdLst/>
              <a:ahLst/>
              <a:cxnLst/>
              <a:rect l="0" t="0" r="0" b="0"/>
              <a:pathLst>
                <a:path w="279325" h="420021">
                  <a:moveTo>
                    <a:pt x="124263" y="0"/>
                  </a:moveTo>
                  <a:lnTo>
                    <a:pt x="113085" y="16767"/>
                  </a:lnTo>
                  <a:lnTo>
                    <a:pt x="98239" y="28119"/>
                  </a:lnTo>
                  <a:lnTo>
                    <a:pt x="89366" y="32784"/>
                  </a:lnTo>
                  <a:lnTo>
                    <a:pt x="76388" y="47326"/>
                  </a:lnTo>
                  <a:lnTo>
                    <a:pt x="52936" y="79668"/>
                  </a:lnTo>
                  <a:lnTo>
                    <a:pt x="2794" y="122740"/>
                  </a:lnTo>
                  <a:lnTo>
                    <a:pt x="0" y="123940"/>
                  </a:lnTo>
                  <a:lnTo>
                    <a:pt x="477" y="121231"/>
                  </a:lnTo>
                  <a:lnTo>
                    <a:pt x="12326" y="103770"/>
                  </a:lnTo>
                  <a:lnTo>
                    <a:pt x="42881" y="76910"/>
                  </a:lnTo>
                  <a:lnTo>
                    <a:pt x="103456" y="49723"/>
                  </a:lnTo>
                  <a:lnTo>
                    <a:pt x="134866" y="38779"/>
                  </a:lnTo>
                  <a:lnTo>
                    <a:pt x="155882" y="37902"/>
                  </a:lnTo>
                  <a:lnTo>
                    <a:pt x="197969" y="46871"/>
                  </a:lnTo>
                  <a:lnTo>
                    <a:pt x="223961" y="62111"/>
                  </a:lnTo>
                  <a:lnTo>
                    <a:pt x="229333" y="70653"/>
                  </a:lnTo>
                  <a:lnTo>
                    <a:pt x="235302" y="92623"/>
                  </a:lnTo>
                  <a:lnTo>
                    <a:pt x="231715" y="114865"/>
                  </a:lnTo>
                  <a:lnTo>
                    <a:pt x="216542" y="143998"/>
                  </a:lnTo>
                  <a:lnTo>
                    <a:pt x="194109" y="167448"/>
                  </a:lnTo>
                  <a:lnTo>
                    <a:pt x="150662" y="198739"/>
                  </a:lnTo>
                  <a:lnTo>
                    <a:pt x="150051" y="198003"/>
                  </a:lnTo>
                  <a:lnTo>
                    <a:pt x="151984" y="195173"/>
                  </a:lnTo>
                  <a:lnTo>
                    <a:pt x="156782" y="195626"/>
                  </a:lnTo>
                  <a:lnTo>
                    <a:pt x="219690" y="232395"/>
                  </a:lnTo>
                  <a:lnTo>
                    <a:pt x="239205" y="247176"/>
                  </a:lnTo>
                  <a:lnTo>
                    <a:pt x="262175" y="275228"/>
                  </a:lnTo>
                  <a:lnTo>
                    <a:pt x="272515" y="295459"/>
                  </a:lnTo>
                  <a:lnTo>
                    <a:pt x="279324" y="337758"/>
                  </a:lnTo>
                  <a:lnTo>
                    <a:pt x="274678" y="364194"/>
                  </a:lnTo>
                  <a:lnTo>
                    <a:pt x="270163" y="376157"/>
                  </a:lnTo>
                  <a:lnTo>
                    <a:pt x="255788" y="392569"/>
                  </a:lnTo>
                  <a:lnTo>
                    <a:pt x="236531" y="403762"/>
                  </a:lnTo>
                  <a:lnTo>
                    <a:pt x="199382" y="415471"/>
                  </a:lnTo>
                  <a:lnTo>
                    <a:pt x="141787" y="420020"/>
                  </a:lnTo>
                  <a:lnTo>
                    <a:pt x="85611" y="415329"/>
                  </a:lnTo>
                  <a:lnTo>
                    <a:pt x="4003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232870" y="3716559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25665" y="494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232870" y="3727088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9575" y="24046"/>
                  </a:lnTo>
                  <a:lnTo>
                    <a:pt x="52998" y="82002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338155" y="3863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412251" y="3529762"/>
              <a:ext cx="294403" cy="403514"/>
            </a:xfrm>
            <a:custGeom>
              <a:avLst/>
              <a:gdLst/>
              <a:ahLst/>
              <a:cxnLst/>
              <a:rect l="0" t="0" r="0" b="0"/>
              <a:pathLst>
                <a:path w="294403" h="403514">
                  <a:moveTo>
                    <a:pt x="62775" y="60455"/>
                  </a:moveTo>
                  <a:lnTo>
                    <a:pt x="72350" y="36409"/>
                  </a:lnTo>
                  <a:lnTo>
                    <a:pt x="83018" y="22082"/>
                  </a:lnTo>
                  <a:lnTo>
                    <a:pt x="107767" y="6451"/>
                  </a:lnTo>
                  <a:lnTo>
                    <a:pt x="142917" y="0"/>
                  </a:lnTo>
                  <a:lnTo>
                    <a:pt x="163124" y="4730"/>
                  </a:lnTo>
                  <a:lnTo>
                    <a:pt x="195161" y="26831"/>
                  </a:lnTo>
                  <a:lnTo>
                    <a:pt x="211315" y="52442"/>
                  </a:lnTo>
                  <a:lnTo>
                    <a:pt x="230919" y="114353"/>
                  </a:lnTo>
                  <a:lnTo>
                    <a:pt x="235771" y="142902"/>
                  </a:lnTo>
                  <a:lnTo>
                    <a:pt x="229355" y="205769"/>
                  </a:lnTo>
                  <a:lnTo>
                    <a:pt x="216821" y="258005"/>
                  </a:lnTo>
                  <a:lnTo>
                    <a:pt x="193507" y="309354"/>
                  </a:lnTo>
                  <a:lnTo>
                    <a:pt x="146194" y="365283"/>
                  </a:lnTo>
                  <a:lnTo>
                    <a:pt x="115177" y="391630"/>
                  </a:lnTo>
                  <a:lnTo>
                    <a:pt x="91134" y="400667"/>
                  </a:lnTo>
                  <a:lnTo>
                    <a:pt x="64850" y="403513"/>
                  </a:lnTo>
                  <a:lnTo>
                    <a:pt x="37571" y="400879"/>
                  </a:lnTo>
                  <a:lnTo>
                    <a:pt x="16088" y="392689"/>
                  </a:lnTo>
                  <a:lnTo>
                    <a:pt x="7083" y="387229"/>
                  </a:lnTo>
                  <a:lnTo>
                    <a:pt x="2250" y="378910"/>
                  </a:lnTo>
                  <a:lnTo>
                    <a:pt x="0" y="357189"/>
                  </a:lnTo>
                  <a:lnTo>
                    <a:pt x="6019" y="335057"/>
                  </a:lnTo>
                  <a:lnTo>
                    <a:pt x="10899" y="324241"/>
                  </a:lnTo>
                  <a:lnTo>
                    <a:pt x="25681" y="309105"/>
                  </a:lnTo>
                  <a:lnTo>
                    <a:pt x="34536" y="303430"/>
                  </a:lnTo>
                  <a:lnTo>
                    <a:pt x="69355" y="295444"/>
                  </a:lnTo>
                  <a:lnTo>
                    <a:pt x="130279" y="301152"/>
                  </a:lnTo>
                  <a:lnTo>
                    <a:pt x="188586" y="313544"/>
                  </a:lnTo>
                  <a:lnTo>
                    <a:pt x="245164" y="321668"/>
                  </a:lnTo>
                  <a:lnTo>
                    <a:pt x="294402" y="323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011979" y="368497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43565" y="380078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3121" y="7409"/>
                  </a:lnTo>
                  <a:lnTo>
                    <a:pt x="1150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485761" y="3348062"/>
              <a:ext cx="39920" cy="536954"/>
            </a:xfrm>
            <a:custGeom>
              <a:avLst/>
              <a:gdLst/>
              <a:ahLst/>
              <a:cxnLst/>
              <a:rect l="0" t="0" r="0" b="0"/>
              <a:pathLst>
                <a:path w="39920" h="536954">
                  <a:moveTo>
                    <a:pt x="31586" y="0"/>
                  </a:moveTo>
                  <a:lnTo>
                    <a:pt x="31586" y="57264"/>
                  </a:lnTo>
                  <a:lnTo>
                    <a:pt x="34706" y="109774"/>
                  </a:lnTo>
                  <a:lnTo>
                    <a:pt x="39919" y="163547"/>
                  </a:lnTo>
                  <a:lnTo>
                    <a:pt x="38344" y="205996"/>
                  </a:lnTo>
                  <a:lnTo>
                    <a:pt x="32921" y="257369"/>
                  </a:lnTo>
                  <a:lnTo>
                    <a:pt x="23428" y="318205"/>
                  </a:lnTo>
                  <a:lnTo>
                    <a:pt x="21526" y="372471"/>
                  </a:lnTo>
                  <a:lnTo>
                    <a:pt x="13915" y="422185"/>
                  </a:lnTo>
                  <a:lnTo>
                    <a:pt x="8079" y="482784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296041" y="4095585"/>
              <a:ext cx="254105" cy="512828"/>
            </a:xfrm>
            <a:custGeom>
              <a:avLst/>
              <a:gdLst/>
              <a:ahLst/>
              <a:cxnLst/>
              <a:rect l="0" t="0" r="0" b="0"/>
              <a:pathLst>
                <a:path w="254105" h="512828">
                  <a:moveTo>
                    <a:pt x="231628" y="0"/>
                  </a:moveTo>
                  <a:lnTo>
                    <a:pt x="177513" y="45781"/>
                  </a:lnTo>
                  <a:lnTo>
                    <a:pt x="150083" y="77905"/>
                  </a:lnTo>
                  <a:lnTo>
                    <a:pt x="108640" y="138511"/>
                  </a:lnTo>
                  <a:lnTo>
                    <a:pt x="92631" y="165823"/>
                  </a:lnTo>
                  <a:lnTo>
                    <a:pt x="76190" y="191852"/>
                  </a:lnTo>
                  <a:lnTo>
                    <a:pt x="54564" y="243268"/>
                  </a:lnTo>
                  <a:lnTo>
                    <a:pt x="28933" y="300174"/>
                  </a:lnTo>
                  <a:lnTo>
                    <a:pt x="11391" y="352662"/>
                  </a:lnTo>
                  <a:lnTo>
                    <a:pt x="2250" y="413073"/>
                  </a:lnTo>
                  <a:lnTo>
                    <a:pt x="6256" y="455924"/>
                  </a:lnTo>
                  <a:lnTo>
                    <a:pt x="14869" y="477934"/>
                  </a:lnTo>
                  <a:lnTo>
                    <a:pt x="20442" y="487079"/>
                  </a:lnTo>
                  <a:lnTo>
                    <a:pt x="35992" y="500359"/>
                  </a:lnTo>
                  <a:lnTo>
                    <a:pt x="55771" y="508991"/>
                  </a:lnTo>
                  <a:lnTo>
                    <a:pt x="80159" y="512827"/>
                  </a:lnTo>
                  <a:lnTo>
                    <a:pt x="120197" y="503809"/>
                  </a:lnTo>
                  <a:lnTo>
                    <a:pt x="150518" y="486319"/>
                  </a:lnTo>
                  <a:lnTo>
                    <a:pt x="203323" y="437430"/>
                  </a:lnTo>
                  <a:lnTo>
                    <a:pt x="244476" y="377438"/>
                  </a:lnTo>
                  <a:lnTo>
                    <a:pt x="254104" y="352194"/>
                  </a:lnTo>
                  <a:lnTo>
                    <a:pt x="252926" y="328496"/>
                  </a:lnTo>
                  <a:lnTo>
                    <a:pt x="244603" y="307435"/>
                  </a:lnTo>
                  <a:lnTo>
                    <a:pt x="233105" y="290276"/>
                  </a:lnTo>
                  <a:lnTo>
                    <a:pt x="217076" y="277970"/>
                  </a:lnTo>
                  <a:lnTo>
                    <a:pt x="207889" y="273051"/>
                  </a:lnTo>
                  <a:lnTo>
                    <a:pt x="185202" y="270705"/>
                  </a:lnTo>
                  <a:lnTo>
                    <a:pt x="138099" y="278731"/>
                  </a:lnTo>
                  <a:lnTo>
                    <a:pt x="87764" y="301156"/>
                  </a:lnTo>
                  <a:lnTo>
                    <a:pt x="32051" y="34268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990922" y="4221927"/>
              <a:ext cx="73701" cy="31587"/>
            </a:xfrm>
            <a:custGeom>
              <a:avLst/>
              <a:gdLst/>
              <a:ahLst/>
              <a:cxnLst/>
              <a:rect l="0" t="0" r="0" b="0"/>
              <a:pathLst>
                <a:path w="73701" h="31587">
                  <a:moveTo>
                    <a:pt x="73700" y="31586"/>
                  </a:moveTo>
                  <a:lnTo>
                    <a:pt x="15946" y="102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959337" y="4285098"/>
              <a:ext cx="168456" cy="31587"/>
            </a:xfrm>
            <a:custGeom>
              <a:avLst/>
              <a:gdLst/>
              <a:ahLst/>
              <a:cxnLst/>
              <a:rect l="0" t="0" r="0" b="0"/>
              <a:pathLst>
                <a:path w="168456" h="31587">
                  <a:moveTo>
                    <a:pt x="168455" y="31586"/>
                  </a:moveTo>
                  <a:lnTo>
                    <a:pt x="112241" y="14797"/>
                  </a:lnTo>
                  <a:lnTo>
                    <a:pt x="56789" y="8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7727917" y="3484932"/>
            <a:ext cx="694882" cy="347442"/>
            <a:chOff x="7727917" y="3484932"/>
            <a:chExt cx="694882" cy="347442"/>
          </a:xfrm>
        </p:grpSpPr>
        <p:sp>
          <p:nvSpPr>
            <p:cNvPr id="151" name="Freeform 150"/>
            <p:cNvSpPr/>
            <p:nvPr/>
          </p:nvSpPr>
          <p:spPr>
            <a:xfrm>
              <a:off x="7748974" y="3548103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63171" y="0"/>
                  </a:moveTo>
                  <a:lnTo>
                    <a:pt x="44043" y="5270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727917" y="3548103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34747" y="55045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064829" y="3506052"/>
              <a:ext cx="357970" cy="326322"/>
            </a:xfrm>
            <a:custGeom>
              <a:avLst/>
              <a:gdLst/>
              <a:ahLst/>
              <a:cxnLst/>
              <a:rect l="0" t="0" r="0" b="0"/>
              <a:pathLst>
                <a:path w="357970" h="326322">
                  <a:moveTo>
                    <a:pt x="0" y="326321"/>
                  </a:moveTo>
                  <a:lnTo>
                    <a:pt x="5589" y="264228"/>
                  </a:lnTo>
                  <a:lnTo>
                    <a:pt x="14654" y="215116"/>
                  </a:lnTo>
                  <a:lnTo>
                    <a:pt x="19160" y="167289"/>
                  </a:lnTo>
                  <a:lnTo>
                    <a:pt x="26084" y="117893"/>
                  </a:lnTo>
                  <a:lnTo>
                    <a:pt x="46140" y="58375"/>
                  </a:lnTo>
                  <a:lnTo>
                    <a:pt x="65699" y="14730"/>
                  </a:lnTo>
                  <a:lnTo>
                    <a:pt x="71875" y="6290"/>
                  </a:lnTo>
                  <a:lnTo>
                    <a:pt x="79503" y="1833"/>
                  </a:lnTo>
                  <a:lnTo>
                    <a:pt x="97335" y="0"/>
                  </a:lnTo>
                  <a:lnTo>
                    <a:pt x="105835" y="3489"/>
                  </a:lnTo>
                  <a:lnTo>
                    <a:pt x="128974" y="25166"/>
                  </a:lnTo>
                  <a:lnTo>
                    <a:pt x="164831" y="79776"/>
                  </a:lnTo>
                  <a:lnTo>
                    <a:pt x="193000" y="132648"/>
                  </a:lnTo>
                  <a:lnTo>
                    <a:pt x="235134" y="191208"/>
                  </a:lnTo>
                  <a:lnTo>
                    <a:pt x="275820" y="227824"/>
                  </a:lnTo>
                  <a:lnTo>
                    <a:pt x="305943" y="243454"/>
                  </a:lnTo>
                  <a:lnTo>
                    <a:pt x="326657" y="245427"/>
                  </a:lnTo>
                  <a:lnTo>
                    <a:pt x="357969" y="242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191171" y="3484932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178984" y="0"/>
                  </a:moveTo>
                  <a:lnTo>
                    <a:pt x="149676" y="34898"/>
                  </a:lnTo>
                  <a:lnTo>
                    <a:pt x="115650" y="96117"/>
                  </a:lnTo>
                  <a:lnTo>
                    <a:pt x="87705" y="151177"/>
                  </a:lnTo>
                  <a:lnTo>
                    <a:pt x="68061" y="201048"/>
                  </a:lnTo>
                  <a:lnTo>
                    <a:pt x="49795" y="258559"/>
                  </a:lnTo>
                  <a:lnTo>
                    <a:pt x="13397" y="31452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7327834" y="4119198"/>
            <a:ext cx="357970" cy="336529"/>
            <a:chOff x="7327834" y="4119198"/>
            <a:chExt cx="357970" cy="336529"/>
          </a:xfrm>
        </p:grpSpPr>
        <p:sp>
          <p:nvSpPr>
            <p:cNvPr id="156" name="Freeform 155"/>
            <p:cNvSpPr/>
            <p:nvPr/>
          </p:nvSpPr>
          <p:spPr>
            <a:xfrm>
              <a:off x="7327834" y="4119198"/>
              <a:ext cx="357970" cy="292243"/>
            </a:xfrm>
            <a:custGeom>
              <a:avLst/>
              <a:gdLst/>
              <a:ahLst/>
              <a:cxnLst/>
              <a:rect l="0" t="0" r="0" b="0"/>
              <a:pathLst>
                <a:path w="357970" h="292243">
                  <a:moveTo>
                    <a:pt x="0" y="239600"/>
                  </a:moveTo>
                  <a:lnTo>
                    <a:pt x="3120" y="196908"/>
                  </a:lnTo>
                  <a:lnTo>
                    <a:pt x="14572" y="165729"/>
                  </a:lnTo>
                  <a:lnTo>
                    <a:pt x="41544" y="102714"/>
                  </a:lnTo>
                  <a:lnTo>
                    <a:pt x="74574" y="39557"/>
                  </a:lnTo>
                  <a:lnTo>
                    <a:pt x="89296" y="19671"/>
                  </a:lnTo>
                  <a:lnTo>
                    <a:pt x="107537" y="3033"/>
                  </a:lnTo>
                  <a:lnTo>
                    <a:pt x="117315" y="0"/>
                  </a:lnTo>
                  <a:lnTo>
                    <a:pt x="137538" y="2870"/>
                  </a:lnTo>
                  <a:lnTo>
                    <a:pt x="163064" y="17639"/>
                  </a:lnTo>
                  <a:lnTo>
                    <a:pt x="206896" y="81058"/>
                  </a:lnTo>
                  <a:lnTo>
                    <a:pt x="239014" y="137353"/>
                  </a:lnTo>
                  <a:lnTo>
                    <a:pt x="267695" y="196499"/>
                  </a:lnTo>
                  <a:lnTo>
                    <a:pt x="310091" y="259400"/>
                  </a:lnTo>
                  <a:lnTo>
                    <a:pt x="335984" y="281471"/>
                  </a:lnTo>
                  <a:lnTo>
                    <a:pt x="357969" y="2922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464704" y="4127171"/>
              <a:ext cx="168458" cy="305327"/>
            </a:xfrm>
            <a:custGeom>
              <a:avLst/>
              <a:gdLst/>
              <a:ahLst/>
              <a:cxnLst/>
              <a:rect l="0" t="0" r="0" b="0"/>
              <a:pathLst>
                <a:path w="168458" h="305327">
                  <a:moveTo>
                    <a:pt x="168457" y="0"/>
                  </a:moveTo>
                  <a:lnTo>
                    <a:pt x="132540" y="55045"/>
                  </a:lnTo>
                  <a:lnTo>
                    <a:pt x="105123" y="109572"/>
                  </a:lnTo>
                  <a:lnTo>
                    <a:pt x="81060" y="159197"/>
                  </a:lnTo>
                  <a:lnTo>
                    <a:pt x="51704" y="210946"/>
                  </a:lnTo>
                  <a:lnTo>
                    <a:pt x="23899" y="26020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54176" y="4443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51793" y="168455"/>
            <a:ext cx="3375296" cy="556225"/>
            <a:chOff x="351793" y="168455"/>
            <a:chExt cx="3375296" cy="556225"/>
          </a:xfrm>
        </p:grpSpPr>
        <p:sp>
          <p:nvSpPr>
            <p:cNvPr id="2" name="Freeform 1"/>
            <p:cNvSpPr/>
            <p:nvPr/>
          </p:nvSpPr>
          <p:spPr>
            <a:xfrm>
              <a:off x="351793" y="168455"/>
              <a:ext cx="520926" cy="450996"/>
            </a:xfrm>
            <a:custGeom>
              <a:avLst/>
              <a:gdLst/>
              <a:ahLst/>
              <a:cxnLst/>
              <a:rect l="0" t="0" r="0" b="0"/>
              <a:pathLst>
                <a:path w="520926" h="450996">
                  <a:moveTo>
                    <a:pt x="322030" y="21057"/>
                  </a:moveTo>
                  <a:lnTo>
                    <a:pt x="269003" y="6403"/>
                  </a:lnTo>
                  <a:lnTo>
                    <a:pt x="232099" y="1898"/>
                  </a:lnTo>
                  <a:lnTo>
                    <a:pt x="175267" y="11703"/>
                  </a:lnTo>
                  <a:lnTo>
                    <a:pt x="127054" y="30388"/>
                  </a:lnTo>
                  <a:lnTo>
                    <a:pt x="70013" y="71809"/>
                  </a:lnTo>
                  <a:lnTo>
                    <a:pt x="49756" y="89237"/>
                  </a:lnTo>
                  <a:lnTo>
                    <a:pt x="10340" y="152031"/>
                  </a:lnTo>
                  <a:lnTo>
                    <a:pt x="0" y="198944"/>
                  </a:lnTo>
                  <a:lnTo>
                    <a:pt x="4912" y="258793"/>
                  </a:lnTo>
                  <a:lnTo>
                    <a:pt x="20267" y="312556"/>
                  </a:lnTo>
                  <a:lnTo>
                    <a:pt x="51073" y="362907"/>
                  </a:lnTo>
                  <a:lnTo>
                    <a:pt x="80700" y="392838"/>
                  </a:lnTo>
                  <a:lnTo>
                    <a:pt x="137529" y="429295"/>
                  </a:lnTo>
                  <a:lnTo>
                    <a:pt x="165588" y="443964"/>
                  </a:lnTo>
                  <a:lnTo>
                    <a:pt x="223321" y="450995"/>
                  </a:lnTo>
                  <a:lnTo>
                    <a:pt x="284811" y="449264"/>
                  </a:lnTo>
                  <a:lnTo>
                    <a:pt x="337035" y="432415"/>
                  </a:lnTo>
                  <a:lnTo>
                    <a:pt x="400147" y="399720"/>
                  </a:lnTo>
                  <a:lnTo>
                    <a:pt x="456169" y="349604"/>
                  </a:lnTo>
                  <a:lnTo>
                    <a:pt x="470555" y="332025"/>
                  </a:lnTo>
                  <a:lnTo>
                    <a:pt x="498809" y="269126"/>
                  </a:lnTo>
                  <a:lnTo>
                    <a:pt x="516263" y="206626"/>
                  </a:lnTo>
                  <a:lnTo>
                    <a:pt x="520925" y="148007"/>
                  </a:lnTo>
                  <a:lnTo>
                    <a:pt x="519222" y="119593"/>
                  </a:lnTo>
                  <a:lnTo>
                    <a:pt x="503940" y="78459"/>
                  </a:lnTo>
                  <a:lnTo>
                    <a:pt x="463489" y="27273"/>
                  </a:lnTo>
                  <a:lnTo>
                    <a:pt x="430494" y="9901"/>
                  </a:lnTo>
                  <a:lnTo>
                    <a:pt x="377424" y="1956"/>
                  </a:lnTo>
                  <a:lnTo>
                    <a:pt x="3220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6808" y="409067"/>
              <a:ext cx="178156" cy="170001"/>
            </a:xfrm>
            <a:custGeom>
              <a:avLst/>
              <a:gdLst/>
              <a:ahLst/>
              <a:cxnLst/>
              <a:rect l="0" t="0" r="0" b="0"/>
              <a:pathLst>
                <a:path w="178156" h="170001">
                  <a:moveTo>
                    <a:pt x="9699" y="54186"/>
                  </a:moveTo>
                  <a:lnTo>
                    <a:pt x="12819" y="96878"/>
                  </a:lnTo>
                  <a:lnTo>
                    <a:pt x="18764" y="144118"/>
                  </a:lnTo>
                  <a:lnTo>
                    <a:pt x="16913" y="150405"/>
                  </a:lnTo>
                  <a:lnTo>
                    <a:pt x="13338" y="152258"/>
                  </a:lnTo>
                  <a:lnTo>
                    <a:pt x="8616" y="151153"/>
                  </a:lnTo>
                  <a:lnTo>
                    <a:pt x="5467" y="145737"/>
                  </a:lnTo>
                  <a:lnTo>
                    <a:pt x="0" y="84931"/>
                  </a:lnTo>
                  <a:lnTo>
                    <a:pt x="5006" y="46528"/>
                  </a:lnTo>
                  <a:lnTo>
                    <a:pt x="13852" y="26996"/>
                  </a:lnTo>
                  <a:lnTo>
                    <a:pt x="19487" y="18512"/>
                  </a:lnTo>
                  <a:lnTo>
                    <a:pt x="38226" y="5966"/>
                  </a:lnTo>
                  <a:lnTo>
                    <a:pt x="49774" y="982"/>
                  </a:lnTo>
                  <a:lnTo>
                    <a:pt x="59813" y="0"/>
                  </a:lnTo>
                  <a:lnTo>
                    <a:pt x="77205" y="5147"/>
                  </a:lnTo>
                  <a:lnTo>
                    <a:pt x="105740" y="21199"/>
                  </a:lnTo>
                  <a:lnTo>
                    <a:pt x="138418" y="55989"/>
                  </a:lnTo>
                  <a:lnTo>
                    <a:pt x="153085" y="76045"/>
                  </a:lnTo>
                  <a:lnTo>
                    <a:pt x="161164" y="99776"/>
                  </a:lnTo>
                  <a:lnTo>
                    <a:pt x="175393" y="160022"/>
                  </a:lnTo>
                  <a:lnTo>
                    <a:pt x="178155" y="170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70645" y="371518"/>
              <a:ext cx="240216" cy="194993"/>
            </a:xfrm>
            <a:custGeom>
              <a:avLst/>
              <a:gdLst/>
              <a:ahLst/>
              <a:cxnLst/>
              <a:rect l="0" t="0" r="0" b="0"/>
              <a:pathLst>
                <a:path w="240216" h="194993">
                  <a:moveTo>
                    <a:pt x="177044" y="60150"/>
                  </a:moveTo>
                  <a:lnTo>
                    <a:pt x="131262" y="12274"/>
                  </a:lnTo>
                  <a:lnTo>
                    <a:pt x="111073" y="3777"/>
                  </a:lnTo>
                  <a:lnTo>
                    <a:pt x="86502" y="0"/>
                  </a:lnTo>
                  <a:lnTo>
                    <a:pt x="63104" y="4561"/>
                  </a:lnTo>
                  <a:lnTo>
                    <a:pt x="33319" y="20282"/>
                  </a:lnTo>
                  <a:lnTo>
                    <a:pt x="18410" y="34242"/>
                  </a:lnTo>
                  <a:lnTo>
                    <a:pt x="7884" y="52145"/>
                  </a:lnTo>
                  <a:lnTo>
                    <a:pt x="0" y="107875"/>
                  </a:lnTo>
                  <a:lnTo>
                    <a:pt x="974" y="148640"/>
                  </a:lnTo>
                  <a:lnTo>
                    <a:pt x="9493" y="168109"/>
                  </a:lnTo>
                  <a:lnTo>
                    <a:pt x="27443" y="192224"/>
                  </a:lnTo>
                  <a:lnTo>
                    <a:pt x="36366" y="194992"/>
                  </a:lnTo>
                  <a:lnTo>
                    <a:pt x="70111" y="188881"/>
                  </a:lnTo>
                  <a:lnTo>
                    <a:pt x="92083" y="182484"/>
                  </a:lnTo>
                  <a:lnTo>
                    <a:pt x="110428" y="169503"/>
                  </a:lnTo>
                  <a:lnTo>
                    <a:pt x="125210" y="150865"/>
                  </a:lnTo>
                  <a:lnTo>
                    <a:pt x="148150" y="92821"/>
                  </a:lnTo>
                  <a:lnTo>
                    <a:pt x="151932" y="90119"/>
                  </a:lnTo>
                  <a:lnTo>
                    <a:pt x="155623" y="92998"/>
                  </a:lnTo>
                  <a:lnTo>
                    <a:pt x="183062" y="134232"/>
                  </a:lnTo>
                  <a:lnTo>
                    <a:pt x="200775" y="150007"/>
                  </a:lnTo>
                  <a:lnTo>
                    <a:pt x="209242" y="153980"/>
                  </a:lnTo>
                  <a:lnTo>
                    <a:pt x="240215" y="154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53015" y="382281"/>
              <a:ext cx="315856" cy="144144"/>
            </a:xfrm>
            <a:custGeom>
              <a:avLst/>
              <a:gdLst/>
              <a:ahLst/>
              <a:cxnLst/>
              <a:rect l="0" t="0" r="0" b="0"/>
              <a:pathLst>
                <a:path w="315856" h="144144">
                  <a:moveTo>
                    <a:pt x="0" y="49387"/>
                  </a:moveTo>
                  <a:lnTo>
                    <a:pt x="3120" y="92079"/>
                  </a:lnTo>
                  <a:lnTo>
                    <a:pt x="15619" y="136031"/>
                  </a:lnTo>
                  <a:lnTo>
                    <a:pt x="5064" y="90018"/>
                  </a:lnTo>
                  <a:lnTo>
                    <a:pt x="15167" y="33074"/>
                  </a:lnTo>
                  <a:lnTo>
                    <a:pt x="21810" y="24474"/>
                  </a:lnTo>
                  <a:lnTo>
                    <a:pt x="41669" y="14918"/>
                  </a:lnTo>
                  <a:lnTo>
                    <a:pt x="62973" y="16910"/>
                  </a:lnTo>
                  <a:lnTo>
                    <a:pt x="82970" y="25594"/>
                  </a:lnTo>
                  <a:lnTo>
                    <a:pt x="107382" y="44807"/>
                  </a:lnTo>
                  <a:lnTo>
                    <a:pt x="128263" y="72206"/>
                  </a:lnTo>
                  <a:lnTo>
                    <a:pt x="138114" y="92284"/>
                  </a:lnTo>
                  <a:lnTo>
                    <a:pt x="141209" y="94363"/>
                  </a:lnTo>
                  <a:lnTo>
                    <a:pt x="143273" y="91069"/>
                  </a:lnTo>
                  <a:lnTo>
                    <a:pt x="161812" y="27688"/>
                  </a:lnTo>
                  <a:lnTo>
                    <a:pt x="174862" y="13227"/>
                  </a:lnTo>
                  <a:lnTo>
                    <a:pt x="183255" y="7733"/>
                  </a:lnTo>
                  <a:lnTo>
                    <a:pt x="217425" y="0"/>
                  </a:lnTo>
                  <a:lnTo>
                    <a:pt x="237403" y="4431"/>
                  </a:lnTo>
                  <a:lnTo>
                    <a:pt x="254081" y="15368"/>
                  </a:lnTo>
                  <a:lnTo>
                    <a:pt x="275455" y="41257"/>
                  </a:lnTo>
                  <a:lnTo>
                    <a:pt x="301351" y="102240"/>
                  </a:lnTo>
                  <a:lnTo>
                    <a:pt x="315855" y="144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12255" y="354441"/>
              <a:ext cx="177715" cy="161456"/>
            </a:xfrm>
            <a:custGeom>
              <a:avLst/>
              <a:gdLst/>
              <a:ahLst/>
              <a:cxnLst/>
              <a:rect l="0" t="0" r="0" b="0"/>
              <a:pathLst>
                <a:path w="177715" h="161456">
                  <a:moveTo>
                    <a:pt x="135599" y="45641"/>
                  </a:moveTo>
                  <a:lnTo>
                    <a:pt x="98513" y="10895"/>
                  </a:lnTo>
                  <a:lnTo>
                    <a:pt x="80512" y="1732"/>
                  </a:lnTo>
                  <a:lnTo>
                    <a:pt x="60814" y="0"/>
                  </a:lnTo>
                  <a:lnTo>
                    <a:pt x="41530" y="4299"/>
                  </a:lnTo>
                  <a:lnTo>
                    <a:pt x="25161" y="14009"/>
                  </a:lnTo>
                  <a:lnTo>
                    <a:pt x="13206" y="29243"/>
                  </a:lnTo>
                  <a:lnTo>
                    <a:pt x="5163" y="48882"/>
                  </a:lnTo>
                  <a:lnTo>
                    <a:pt x="0" y="99617"/>
                  </a:lnTo>
                  <a:lnTo>
                    <a:pt x="1634" y="125783"/>
                  </a:lnTo>
                  <a:lnTo>
                    <a:pt x="10158" y="149110"/>
                  </a:lnTo>
                  <a:lnTo>
                    <a:pt x="18047" y="155565"/>
                  </a:lnTo>
                  <a:lnTo>
                    <a:pt x="27985" y="158698"/>
                  </a:lnTo>
                  <a:lnTo>
                    <a:pt x="39290" y="159617"/>
                  </a:lnTo>
                  <a:lnTo>
                    <a:pt x="58090" y="154399"/>
                  </a:lnTo>
                  <a:lnTo>
                    <a:pt x="66379" y="149732"/>
                  </a:lnTo>
                  <a:lnTo>
                    <a:pt x="78709" y="135188"/>
                  </a:lnTo>
                  <a:lnTo>
                    <a:pt x="96156" y="97255"/>
                  </a:lnTo>
                  <a:lnTo>
                    <a:pt x="99945" y="94088"/>
                  </a:lnTo>
                  <a:lnTo>
                    <a:pt x="103641" y="95487"/>
                  </a:lnTo>
                  <a:lnTo>
                    <a:pt x="148802" y="146406"/>
                  </a:lnTo>
                  <a:lnTo>
                    <a:pt x="177714" y="161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32755" y="336067"/>
              <a:ext cx="139545" cy="388613"/>
            </a:xfrm>
            <a:custGeom>
              <a:avLst/>
              <a:gdLst/>
              <a:ahLst/>
              <a:cxnLst/>
              <a:rect l="0" t="0" r="0" b="0"/>
              <a:pathLst>
                <a:path w="139545" h="388613">
                  <a:moveTo>
                    <a:pt x="9856" y="148243"/>
                  </a:moveTo>
                  <a:lnTo>
                    <a:pt x="12976" y="190935"/>
                  </a:lnTo>
                  <a:lnTo>
                    <a:pt x="18921" y="249353"/>
                  </a:lnTo>
                  <a:lnTo>
                    <a:pt x="19951" y="302464"/>
                  </a:lnTo>
                  <a:lnTo>
                    <a:pt x="27534" y="357171"/>
                  </a:lnTo>
                  <a:lnTo>
                    <a:pt x="29912" y="388612"/>
                  </a:lnTo>
                  <a:lnTo>
                    <a:pt x="30468" y="381026"/>
                  </a:lnTo>
                  <a:lnTo>
                    <a:pt x="19402" y="321950"/>
                  </a:lnTo>
                  <a:lnTo>
                    <a:pt x="11742" y="261584"/>
                  </a:lnTo>
                  <a:lnTo>
                    <a:pt x="9059" y="204600"/>
                  </a:lnTo>
                  <a:lnTo>
                    <a:pt x="1596" y="145164"/>
                  </a:lnTo>
                  <a:lnTo>
                    <a:pt x="0" y="94689"/>
                  </a:lnTo>
                  <a:lnTo>
                    <a:pt x="2646" y="45808"/>
                  </a:lnTo>
                  <a:lnTo>
                    <a:pt x="5050" y="30820"/>
                  </a:lnTo>
                  <a:lnTo>
                    <a:pt x="10161" y="19658"/>
                  </a:lnTo>
                  <a:lnTo>
                    <a:pt x="25200" y="4137"/>
                  </a:lnTo>
                  <a:lnTo>
                    <a:pt x="34123" y="700"/>
                  </a:lnTo>
                  <a:lnTo>
                    <a:pt x="53397" y="0"/>
                  </a:lnTo>
                  <a:lnTo>
                    <a:pt x="70542" y="6708"/>
                  </a:lnTo>
                  <a:lnTo>
                    <a:pt x="100612" y="30079"/>
                  </a:lnTo>
                  <a:lnTo>
                    <a:pt x="127912" y="65631"/>
                  </a:lnTo>
                  <a:lnTo>
                    <a:pt x="137585" y="85790"/>
                  </a:lnTo>
                  <a:lnTo>
                    <a:pt x="139544" y="109568"/>
                  </a:lnTo>
                  <a:lnTo>
                    <a:pt x="138428" y="122460"/>
                  </a:lnTo>
                  <a:lnTo>
                    <a:pt x="127831" y="143023"/>
                  </a:lnTo>
                  <a:lnTo>
                    <a:pt x="120091" y="151782"/>
                  </a:lnTo>
                  <a:lnTo>
                    <a:pt x="99014" y="161515"/>
                  </a:lnTo>
                  <a:lnTo>
                    <a:pt x="38365" y="168275"/>
                  </a:lnTo>
                  <a:lnTo>
                    <a:pt x="20384" y="1693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10804" y="305326"/>
              <a:ext cx="267779" cy="159852"/>
            </a:xfrm>
            <a:custGeom>
              <a:avLst/>
              <a:gdLst/>
              <a:ahLst/>
              <a:cxnLst/>
              <a:rect l="0" t="0" r="0" b="0"/>
              <a:pathLst>
                <a:path w="267779" h="159852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584" y="107997"/>
                  </a:lnTo>
                  <a:lnTo>
                    <a:pt x="24514" y="132227"/>
                  </a:lnTo>
                  <a:lnTo>
                    <a:pt x="35837" y="150794"/>
                  </a:lnTo>
                  <a:lnTo>
                    <a:pt x="44472" y="155512"/>
                  </a:lnTo>
                  <a:lnTo>
                    <a:pt x="66545" y="157634"/>
                  </a:lnTo>
                  <a:lnTo>
                    <a:pt x="85713" y="151558"/>
                  </a:lnTo>
                  <a:lnTo>
                    <a:pt x="94100" y="146662"/>
                  </a:lnTo>
                  <a:lnTo>
                    <a:pt x="106539" y="131864"/>
                  </a:lnTo>
                  <a:lnTo>
                    <a:pt x="124056" y="93767"/>
                  </a:lnTo>
                  <a:lnTo>
                    <a:pt x="129021" y="90588"/>
                  </a:lnTo>
                  <a:lnTo>
                    <a:pt x="134670" y="91977"/>
                  </a:lnTo>
                  <a:lnTo>
                    <a:pt x="147187" y="102880"/>
                  </a:lnTo>
                  <a:lnTo>
                    <a:pt x="189360" y="149065"/>
                  </a:lnTo>
                  <a:lnTo>
                    <a:pt x="207758" y="159058"/>
                  </a:lnTo>
                  <a:lnTo>
                    <a:pt x="217578" y="159851"/>
                  </a:lnTo>
                  <a:lnTo>
                    <a:pt x="237847" y="154493"/>
                  </a:lnTo>
                  <a:lnTo>
                    <a:pt x="255434" y="141193"/>
                  </a:lnTo>
                  <a:lnTo>
                    <a:pt x="263399" y="132733"/>
                  </a:lnTo>
                  <a:lnTo>
                    <a:pt x="267540" y="121244"/>
                  </a:lnTo>
                  <a:lnTo>
                    <a:pt x="267778" y="77128"/>
                  </a:lnTo>
                  <a:lnTo>
                    <a:pt x="257378" y="22297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74362" y="35796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74362" y="221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26224" y="221098"/>
              <a:ext cx="16595" cy="263213"/>
            </a:xfrm>
            <a:custGeom>
              <a:avLst/>
              <a:gdLst/>
              <a:ahLst/>
              <a:cxnLst/>
              <a:rect l="0" t="0" r="0" b="0"/>
              <a:pathLst>
                <a:path w="16595" h="263213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0" y="140596"/>
                  </a:lnTo>
                  <a:lnTo>
                    <a:pt x="13241" y="196575"/>
                  </a:lnTo>
                  <a:lnTo>
                    <a:pt x="15932" y="243334"/>
                  </a:lnTo>
                  <a:lnTo>
                    <a:pt x="16594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69119" y="32638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63571" y="178984"/>
              <a:ext cx="163518" cy="336913"/>
            </a:xfrm>
            <a:custGeom>
              <a:avLst/>
              <a:gdLst/>
              <a:ahLst/>
              <a:cxnLst/>
              <a:rect l="0" t="0" r="0" b="0"/>
              <a:pathLst>
                <a:path w="163518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3" y="128915"/>
                  </a:lnTo>
                  <a:lnTo>
                    <a:pt x="6556" y="189106"/>
                  </a:lnTo>
                  <a:lnTo>
                    <a:pt x="12764" y="244504"/>
                  </a:lnTo>
                  <a:lnTo>
                    <a:pt x="15124" y="287435"/>
                  </a:lnTo>
                  <a:lnTo>
                    <a:pt x="15455" y="287550"/>
                  </a:lnTo>
                  <a:lnTo>
                    <a:pt x="19179" y="232262"/>
                  </a:lnTo>
                  <a:lnTo>
                    <a:pt x="25667" y="212022"/>
                  </a:lnTo>
                  <a:lnTo>
                    <a:pt x="36350" y="195227"/>
                  </a:lnTo>
                  <a:lnTo>
                    <a:pt x="52016" y="183084"/>
                  </a:lnTo>
                  <a:lnTo>
                    <a:pt x="61107" y="178208"/>
                  </a:lnTo>
                  <a:lnTo>
                    <a:pt x="70677" y="177297"/>
                  </a:lnTo>
                  <a:lnTo>
                    <a:pt x="90669" y="182524"/>
                  </a:lnTo>
                  <a:lnTo>
                    <a:pt x="108133" y="195765"/>
                  </a:lnTo>
                  <a:lnTo>
                    <a:pt x="122524" y="213349"/>
                  </a:lnTo>
                  <a:lnTo>
                    <a:pt x="155027" y="275155"/>
                  </a:lnTo>
                  <a:lnTo>
                    <a:pt x="16351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046165" y="103253"/>
            <a:ext cx="4008136" cy="374437"/>
            <a:chOff x="4046165" y="103253"/>
            <a:chExt cx="4008136" cy="374437"/>
          </a:xfrm>
        </p:grpSpPr>
        <p:sp>
          <p:nvSpPr>
            <p:cNvPr id="15" name="Freeform 14"/>
            <p:cNvSpPr/>
            <p:nvPr/>
          </p:nvSpPr>
          <p:spPr>
            <a:xfrm>
              <a:off x="4046165" y="280934"/>
              <a:ext cx="217877" cy="194471"/>
            </a:xfrm>
            <a:custGeom>
              <a:avLst/>
              <a:gdLst/>
              <a:ahLst/>
              <a:cxnLst/>
              <a:rect l="0" t="0" r="0" b="0"/>
              <a:pathLst>
                <a:path w="217877" h="194471">
                  <a:moveTo>
                    <a:pt x="144177" y="55977"/>
                  </a:moveTo>
                  <a:lnTo>
                    <a:pt x="134601" y="31931"/>
                  </a:lnTo>
                  <a:lnTo>
                    <a:pt x="123933" y="17604"/>
                  </a:lnTo>
                  <a:lnTo>
                    <a:pt x="99184" y="1974"/>
                  </a:lnTo>
                  <a:lnTo>
                    <a:pt x="79726" y="0"/>
                  </a:lnTo>
                  <a:lnTo>
                    <a:pt x="60550" y="4193"/>
                  </a:lnTo>
                  <a:lnTo>
                    <a:pt x="44228" y="13855"/>
                  </a:lnTo>
                  <a:lnTo>
                    <a:pt x="32295" y="29067"/>
                  </a:lnTo>
                  <a:lnTo>
                    <a:pt x="7651" y="87973"/>
                  </a:lnTo>
                  <a:lnTo>
                    <a:pt x="0" y="122390"/>
                  </a:lnTo>
                  <a:lnTo>
                    <a:pt x="852" y="159103"/>
                  </a:lnTo>
                  <a:lnTo>
                    <a:pt x="3003" y="170351"/>
                  </a:lnTo>
                  <a:lnTo>
                    <a:pt x="7947" y="179020"/>
                  </a:lnTo>
                  <a:lnTo>
                    <a:pt x="22799" y="191771"/>
                  </a:lnTo>
                  <a:lnTo>
                    <a:pt x="31672" y="194470"/>
                  </a:lnTo>
                  <a:lnTo>
                    <a:pt x="50891" y="194349"/>
                  </a:lnTo>
                  <a:lnTo>
                    <a:pt x="68011" y="187276"/>
                  </a:lnTo>
                  <a:lnTo>
                    <a:pt x="83419" y="175164"/>
                  </a:lnTo>
                  <a:lnTo>
                    <a:pt x="104078" y="148614"/>
                  </a:lnTo>
                  <a:lnTo>
                    <a:pt x="131559" y="97812"/>
                  </a:lnTo>
                  <a:lnTo>
                    <a:pt x="136935" y="94396"/>
                  </a:lnTo>
                  <a:lnTo>
                    <a:pt x="141689" y="95628"/>
                  </a:lnTo>
                  <a:lnTo>
                    <a:pt x="150090" y="106355"/>
                  </a:lnTo>
                  <a:lnTo>
                    <a:pt x="174187" y="146233"/>
                  </a:lnTo>
                  <a:lnTo>
                    <a:pt x="199541" y="172765"/>
                  </a:lnTo>
                  <a:lnTo>
                    <a:pt x="217876" y="182319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46490" y="242155"/>
              <a:ext cx="171971" cy="195506"/>
            </a:xfrm>
            <a:custGeom>
              <a:avLst/>
              <a:gdLst/>
              <a:ahLst/>
              <a:cxnLst/>
              <a:rect l="0" t="0" r="0" b="0"/>
              <a:pathLst>
                <a:path w="171971" h="195506">
                  <a:moveTo>
                    <a:pt x="86048" y="0"/>
                  </a:moveTo>
                  <a:lnTo>
                    <a:pt x="33344" y="19128"/>
                  </a:lnTo>
                  <a:lnTo>
                    <a:pt x="17391" y="30338"/>
                  </a:lnTo>
                  <a:lnTo>
                    <a:pt x="5621" y="46239"/>
                  </a:lnTo>
                  <a:lnTo>
                    <a:pt x="845" y="55392"/>
                  </a:lnTo>
                  <a:lnTo>
                    <a:pt x="0" y="63834"/>
                  </a:lnTo>
                  <a:lnTo>
                    <a:pt x="5301" y="79454"/>
                  </a:lnTo>
                  <a:lnTo>
                    <a:pt x="18575" y="91075"/>
                  </a:lnTo>
                  <a:lnTo>
                    <a:pt x="37343" y="98969"/>
                  </a:lnTo>
                  <a:lnTo>
                    <a:pt x="95478" y="110042"/>
                  </a:lnTo>
                  <a:lnTo>
                    <a:pt x="137304" y="124249"/>
                  </a:lnTo>
                  <a:lnTo>
                    <a:pt x="154063" y="135550"/>
                  </a:lnTo>
                  <a:lnTo>
                    <a:pt x="166190" y="151491"/>
                  </a:lnTo>
                  <a:lnTo>
                    <a:pt x="171061" y="160656"/>
                  </a:lnTo>
                  <a:lnTo>
                    <a:pt x="171970" y="169105"/>
                  </a:lnTo>
                  <a:lnTo>
                    <a:pt x="166740" y="184732"/>
                  </a:lnTo>
                  <a:lnTo>
                    <a:pt x="159730" y="189835"/>
                  </a:lnTo>
                  <a:lnTo>
                    <a:pt x="139463" y="195505"/>
                  </a:lnTo>
                  <a:lnTo>
                    <a:pt x="77817" y="191111"/>
                  </a:lnTo>
                  <a:lnTo>
                    <a:pt x="43935" y="189513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86527" y="242155"/>
              <a:ext cx="119753" cy="171553"/>
            </a:xfrm>
            <a:custGeom>
              <a:avLst/>
              <a:gdLst/>
              <a:ahLst/>
              <a:cxnLst/>
              <a:rect l="0" t="0" r="0" b="0"/>
              <a:pathLst>
                <a:path w="119753" h="171553">
                  <a:moveTo>
                    <a:pt x="109224" y="0"/>
                  </a:moveTo>
                  <a:lnTo>
                    <a:pt x="56197" y="14654"/>
                  </a:lnTo>
                  <a:lnTo>
                    <a:pt x="38473" y="27570"/>
                  </a:lnTo>
                  <a:lnTo>
                    <a:pt x="23967" y="45009"/>
                  </a:lnTo>
                  <a:lnTo>
                    <a:pt x="1218" y="95138"/>
                  </a:lnTo>
                  <a:lnTo>
                    <a:pt x="0" y="115983"/>
                  </a:lnTo>
                  <a:lnTo>
                    <a:pt x="4528" y="135776"/>
                  </a:lnTo>
                  <a:lnTo>
                    <a:pt x="14339" y="152372"/>
                  </a:lnTo>
                  <a:lnTo>
                    <a:pt x="29618" y="164427"/>
                  </a:lnTo>
                  <a:lnTo>
                    <a:pt x="38606" y="169279"/>
                  </a:lnTo>
                  <a:lnTo>
                    <a:pt x="64190" y="171552"/>
                  </a:lnTo>
                  <a:lnTo>
                    <a:pt x="11975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83136" y="286600"/>
              <a:ext cx="175828" cy="124012"/>
            </a:xfrm>
            <a:custGeom>
              <a:avLst/>
              <a:gdLst/>
              <a:ahLst/>
              <a:cxnLst/>
              <a:rect l="0" t="0" r="0" b="0"/>
              <a:pathLst>
                <a:path w="175828" h="124012">
                  <a:moveTo>
                    <a:pt x="123185" y="29254"/>
                  </a:moveTo>
                  <a:lnTo>
                    <a:pt x="105204" y="13613"/>
                  </a:lnTo>
                  <a:lnTo>
                    <a:pt x="88287" y="5535"/>
                  </a:lnTo>
                  <a:lnTo>
                    <a:pt x="53443" y="0"/>
                  </a:lnTo>
                  <a:lnTo>
                    <a:pt x="33307" y="4944"/>
                  </a:lnTo>
                  <a:lnTo>
                    <a:pt x="24662" y="9538"/>
                  </a:lnTo>
                  <a:lnTo>
                    <a:pt x="11937" y="24001"/>
                  </a:lnTo>
                  <a:lnTo>
                    <a:pt x="3551" y="43297"/>
                  </a:lnTo>
                  <a:lnTo>
                    <a:pt x="0" y="79299"/>
                  </a:lnTo>
                  <a:lnTo>
                    <a:pt x="3315" y="101799"/>
                  </a:lnTo>
                  <a:lnTo>
                    <a:pt x="9347" y="109203"/>
                  </a:lnTo>
                  <a:lnTo>
                    <a:pt x="28527" y="117430"/>
                  </a:lnTo>
                  <a:lnTo>
                    <a:pt x="49529" y="117966"/>
                  </a:lnTo>
                  <a:lnTo>
                    <a:pt x="60043" y="116472"/>
                  </a:lnTo>
                  <a:lnTo>
                    <a:pt x="68222" y="111966"/>
                  </a:lnTo>
                  <a:lnTo>
                    <a:pt x="80430" y="97601"/>
                  </a:lnTo>
                  <a:lnTo>
                    <a:pt x="93879" y="69782"/>
                  </a:lnTo>
                  <a:lnTo>
                    <a:pt x="97798" y="66801"/>
                  </a:lnTo>
                  <a:lnTo>
                    <a:pt x="101581" y="68324"/>
                  </a:lnTo>
                  <a:lnTo>
                    <a:pt x="130349" y="102986"/>
                  </a:lnTo>
                  <a:lnTo>
                    <a:pt x="175827" y="124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22134" y="126341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723" y="170868"/>
                  </a:lnTo>
                  <a:lnTo>
                    <a:pt x="18670" y="222615"/>
                  </a:lnTo>
                  <a:lnTo>
                    <a:pt x="22336" y="247509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25909" y="260392"/>
              <a:ext cx="128051" cy="142148"/>
            </a:xfrm>
            <a:custGeom>
              <a:avLst/>
              <a:gdLst/>
              <a:ahLst/>
              <a:cxnLst/>
              <a:rect l="0" t="0" r="0" b="0"/>
              <a:pathLst>
                <a:path w="128051" h="142148">
                  <a:moveTo>
                    <a:pt x="43624" y="65991"/>
                  </a:moveTo>
                  <a:lnTo>
                    <a:pt x="86316" y="62871"/>
                  </a:lnTo>
                  <a:lnTo>
                    <a:pt x="105882" y="56416"/>
                  </a:lnTo>
                  <a:lnTo>
                    <a:pt x="122377" y="45748"/>
                  </a:lnTo>
                  <a:lnTo>
                    <a:pt x="126542" y="38457"/>
                  </a:lnTo>
                  <a:lnTo>
                    <a:pt x="128050" y="20998"/>
                  </a:lnTo>
                  <a:lnTo>
                    <a:pt x="124474" y="13769"/>
                  </a:lnTo>
                  <a:lnTo>
                    <a:pt x="111144" y="2617"/>
                  </a:lnTo>
                  <a:lnTo>
                    <a:pt x="90400" y="0"/>
                  </a:lnTo>
                  <a:lnTo>
                    <a:pt x="44545" y="7852"/>
                  </a:lnTo>
                  <a:lnTo>
                    <a:pt x="36050" y="13194"/>
                  </a:lnTo>
                  <a:lnTo>
                    <a:pt x="4253" y="56829"/>
                  </a:lnTo>
                  <a:lnTo>
                    <a:pt x="0" y="77127"/>
                  </a:lnTo>
                  <a:lnTo>
                    <a:pt x="6801" y="118753"/>
                  </a:lnTo>
                  <a:lnTo>
                    <a:pt x="12057" y="126902"/>
                  </a:lnTo>
                  <a:lnTo>
                    <a:pt x="27254" y="139076"/>
                  </a:lnTo>
                  <a:lnTo>
                    <a:pt x="51947" y="142147"/>
                  </a:lnTo>
                  <a:lnTo>
                    <a:pt x="89374" y="140418"/>
                  </a:lnTo>
                  <a:lnTo>
                    <a:pt x="117324" y="139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57344" y="278680"/>
              <a:ext cx="175960" cy="134923"/>
            </a:xfrm>
            <a:custGeom>
              <a:avLst/>
              <a:gdLst/>
              <a:ahLst/>
              <a:cxnLst/>
              <a:rect l="0" t="0" r="0" b="0"/>
              <a:pathLst>
                <a:path w="175960" h="134923">
                  <a:moveTo>
                    <a:pt x="117557" y="5589"/>
                  </a:moveTo>
                  <a:lnTo>
                    <a:pt x="100789" y="0"/>
                  </a:lnTo>
                  <a:lnTo>
                    <a:pt x="83199" y="375"/>
                  </a:lnTo>
                  <a:lnTo>
                    <a:pt x="43310" y="10148"/>
                  </a:lnTo>
                  <a:lnTo>
                    <a:pt x="17699" y="25527"/>
                  </a:lnTo>
                  <a:lnTo>
                    <a:pt x="5716" y="41357"/>
                  </a:lnTo>
                  <a:lnTo>
                    <a:pt x="882" y="50491"/>
                  </a:lnTo>
                  <a:lnTo>
                    <a:pt x="0" y="60090"/>
                  </a:lnTo>
                  <a:lnTo>
                    <a:pt x="5258" y="80115"/>
                  </a:lnTo>
                  <a:lnTo>
                    <a:pt x="21372" y="105529"/>
                  </a:lnTo>
                  <a:lnTo>
                    <a:pt x="37374" y="117467"/>
                  </a:lnTo>
                  <a:lnTo>
                    <a:pt x="76242" y="134663"/>
                  </a:lnTo>
                  <a:lnTo>
                    <a:pt x="86505" y="134922"/>
                  </a:lnTo>
                  <a:lnTo>
                    <a:pt x="138685" y="118056"/>
                  </a:lnTo>
                  <a:lnTo>
                    <a:pt x="164631" y="101823"/>
                  </a:lnTo>
                  <a:lnTo>
                    <a:pt x="169997" y="93142"/>
                  </a:lnTo>
                  <a:lnTo>
                    <a:pt x="175959" y="71018"/>
                  </a:lnTo>
                  <a:lnTo>
                    <a:pt x="172370" y="48706"/>
                  </a:lnTo>
                  <a:lnTo>
                    <a:pt x="149143" y="5589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82255" y="114274"/>
              <a:ext cx="103217" cy="296338"/>
            </a:xfrm>
            <a:custGeom>
              <a:avLst/>
              <a:gdLst/>
              <a:ahLst/>
              <a:cxnLst/>
              <a:rect l="0" t="0" r="0" b="0"/>
              <a:pathLst>
                <a:path w="103217" h="296338">
                  <a:moveTo>
                    <a:pt x="61102" y="296337"/>
                  </a:moveTo>
                  <a:lnTo>
                    <a:pt x="44313" y="241292"/>
                  </a:lnTo>
                  <a:lnTo>
                    <a:pt x="35018" y="181825"/>
                  </a:lnTo>
                  <a:lnTo>
                    <a:pt x="18789" y="124933"/>
                  </a:lnTo>
                  <a:lnTo>
                    <a:pt x="4911" y="71147"/>
                  </a:lnTo>
                  <a:lnTo>
                    <a:pt x="0" y="29442"/>
                  </a:lnTo>
                  <a:lnTo>
                    <a:pt x="2819" y="18971"/>
                  </a:lnTo>
                  <a:lnTo>
                    <a:pt x="8209" y="10821"/>
                  </a:lnTo>
                  <a:lnTo>
                    <a:pt x="15311" y="4217"/>
                  </a:lnTo>
                  <a:lnTo>
                    <a:pt x="38801" y="0"/>
                  </a:lnTo>
                  <a:lnTo>
                    <a:pt x="75551" y="4202"/>
                  </a:lnTo>
                  <a:lnTo>
                    <a:pt x="103216" y="12067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06487" y="284269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0"/>
                  </a:moveTo>
                  <a:lnTo>
                    <a:pt x="114311" y="8333"/>
                  </a:lnTo>
                  <a:lnTo>
                    <a:pt x="53775" y="10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69312" y="103253"/>
              <a:ext cx="226854" cy="374437"/>
            </a:xfrm>
            <a:custGeom>
              <a:avLst/>
              <a:gdLst/>
              <a:ahLst/>
              <a:cxnLst/>
              <a:rect l="0" t="0" r="0" b="0"/>
              <a:pathLst>
                <a:path w="226854" h="374437">
                  <a:moveTo>
                    <a:pt x="79455" y="12560"/>
                  </a:moveTo>
                  <a:lnTo>
                    <a:pt x="36793" y="68219"/>
                  </a:lnTo>
                  <a:lnTo>
                    <a:pt x="9157" y="102323"/>
                  </a:lnTo>
                  <a:lnTo>
                    <a:pt x="5682" y="102818"/>
                  </a:lnTo>
                  <a:lnTo>
                    <a:pt x="4537" y="98468"/>
                  </a:lnTo>
                  <a:lnTo>
                    <a:pt x="11104" y="63455"/>
                  </a:lnTo>
                  <a:lnTo>
                    <a:pt x="25927" y="38688"/>
                  </a:lnTo>
                  <a:lnTo>
                    <a:pt x="50726" y="16532"/>
                  </a:lnTo>
                  <a:lnTo>
                    <a:pt x="80301" y="739"/>
                  </a:lnTo>
                  <a:lnTo>
                    <a:pt x="89378" y="0"/>
                  </a:lnTo>
                  <a:lnTo>
                    <a:pt x="105701" y="5418"/>
                  </a:lnTo>
                  <a:lnTo>
                    <a:pt x="128045" y="27211"/>
                  </a:lnTo>
                  <a:lnTo>
                    <a:pt x="163612" y="79393"/>
                  </a:lnTo>
                  <a:lnTo>
                    <a:pt x="191744" y="132606"/>
                  </a:lnTo>
                  <a:lnTo>
                    <a:pt x="201633" y="185390"/>
                  </a:lnTo>
                  <a:lnTo>
                    <a:pt x="204563" y="234304"/>
                  </a:lnTo>
                  <a:lnTo>
                    <a:pt x="199841" y="278433"/>
                  </a:lnTo>
                  <a:lnTo>
                    <a:pt x="185444" y="315555"/>
                  </a:lnTo>
                  <a:lnTo>
                    <a:pt x="160772" y="343192"/>
                  </a:lnTo>
                  <a:lnTo>
                    <a:pt x="120994" y="365086"/>
                  </a:lnTo>
                  <a:lnTo>
                    <a:pt x="100256" y="373179"/>
                  </a:lnTo>
                  <a:lnTo>
                    <a:pt x="79341" y="374436"/>
                  </a:lnTo>
                  <a:lnTo>
                    <a:pt x="37318" y="365712"/>
                  </a:lnTo>
                  <a:lnTo>
                    <a:pt x="19392" y="353180"/>
                  </a:lnTo>
                  <a:lnTo>
                    <a:pt x="11337" y="344925"/>
                  </a:lnTo>
                  <a:lnTo>
                    <a:pt x="2386" y="323275"/>
                  </a:lnTo>
                  <a:lnTo>
                    <a:pt x="0" y="310950"/>
                  </a:lnTo>
                  <a:lnTo>
                    <a:pt x="3586" y="291017"/>
                  </a:lnTo>
                  <a:lnTo>
                    <a:pt x="7819" y="282426"/>
                  </a:lnTo>
                  <a:lnTo>
                    <a:pt x="21880" y="269761"/>
                  </a:lnTo>
                  <a:lnTo>
                    <a:pt x="40998" y="261402"/>
                  </a:lnTo>
                  <a:lnTo>
                    <a:pt x="76899" y="257867"/>
                  </a:lnTo>
                  <a:lnTo>
                    <a:pt x="110283" y="264878"/>
                  </a:lnTo>
                  <a:lnTo>
                    <a:pt x="163583" y="288607"/>
                  </a:lnTo>
                  <a:lnTo>
                    <a:pt x="226853" y="317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22424" y="310265"/>
              <a:ext cx="126426" cy="147803"/>
            </a:xfrm>
            <a:custGeom>
              <a:avLst/>
              <a:gdLst/>
              <a:ahLst/>
              <a:cxnLst/>
              <a:rect l="0" t="0" r="0" b="0"/>
              <a:pathLst>
                <a:path w="126426" h="147803">
                  <a:moveTo>
                    <a:pt x="115897" y="5589"/>
                  </a:moveTo>
                  <a:lnTo>
                    <a:pt x="99129" y="0"/>
                  </a:lnTo>
                  <a:lnTo>
                    <a:pt x="66345" y="2114"/>
                  </a:lnTo>
                  <a:lnTo>
                    <a:pt x="32584" y="15738"/>
                  </a:lnTo>
                  <a:lnTo>
                    <a:pt x="5944" y="40182"/>
                  </a:lnTo>
                  <a:lnTo>
                    <a:pt x="1651" y="49708"/>
                  </a:lnTo>
                  <a:lnTo>
                    <a:pt x="0" y="69651"/>
                  </a:lnTo>
                  <a:lnTo>
                    <a:pt x="5648" y="106199"/>
                  </a:lnTo>
                  <a:lnTo>
                    <a:pt x="14644" y="126734"/>
                  </a:lnTo>
                  <a:lnTo>
                    <a:pt x="20319" y="135485"/>
                  </a:lnTo>
                  <a:lnTo>
                    <a:pt x="28782" y="141320"/>
                  </a:lnTo>
                  <a:lnTo>
                    <a:pt x="50662" y="147802"/>
                  </a:lnTo>
                  <a:lnTo>
                    <a:pt x="83700" y="145863"/>
                  </a:lnTo>
                  <a:lnTo>
                    <a:pt x="126425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01492" y="352547"/>
              <a:ext cx="224159" cy="101628"/>
            </a:xfrm>
            <a:custGeom>
              <a:avLst/>
              <a:gdLst/>
              <a:ahLst/>
              <a:cxnLst/>
              <a:rect l="0" t="0" r="0" b="0"/>
              <a:pathLst>
                <a:path w="224159" h="101628">
                  <a:moveTo>
                    <a:pt x="0" y="47535"/>
                  </a:moveTo>
                  <a:lnTo>
                    <a:pt x="8333" y="85013"/>
                  </a:lnTo>
                  <a:lnTo>
                    <a:pt x="8383" y="101627"/>
                  </a:lnTo>
                  <a:lnTo>
                    <a:pt x="6759" y="101144"/>
                  </a:lnTo>
                  <a:lnTo>
                    <a:pt x="4506" y="97312"/>
                  </a:lnTo>
                  <a:lnTo>
                    <a:pt x="1335" y="69563"/>
                  </a:lnTo>
                  <a:lnTo>
                    <a:pt x="11628" y="16078"/>
                  </a:lnTo>
                  <a:lnTo>
                    <a:pt x="14772" y="5507"/>
                  </a:lnTo>
                  <a:lnTo>
                    <a:pt x="20376" y="799"/>
                  </a:lnTo>
                  <a:lnTo>
                    <a:pt x="27622" y="0"/>
                  </a:lnTo>
                  <a:lnTo>
                    <a:pt x="43862" y="5352"/>
                  </a:lnTo>
                  <a:lnTo>
                    <a:pt x="58879" y="15529"/>
                  </a:lnTo>
                  <a:lnTo>
                    <a:pt x="70232" y="30971"/>
                  </a:lnTo>
                  <a:lnTo>
                    <a:pt x="74897" y="40002"/>
                  </a:lnTo>
                  <a:lnTo>
                    <a:pt x="80347" y="42513"/>
                  </a:lnTo>
                  <a:lnTo>
                    <a:pt x="86320" y="40678"/>
                  </a:lnTo>
                  <a:lnTo>
                    <a:pt x="99195" y="29280"/>
                  </a:lnTo>
                  <a:lnTo>
                    <a:pt x="112717" y="12516"/>
                  </a:lnTo>
                  <a:lnTo>
                    <a:pt x="132764" y="2725"/>
                  </a:lnTo>
                  <a:lnTo>
                    <a:pt x="144661" y="114"/>
                  </a:lnTo>
                  <a:lnTo>
                    <a:pt x="167239" y="3453"/>
                  </a:lnTo>
                  <a:lnTo>
                    <a:pt x="187802" y="13905"/>
                  </a:lnTo>
                  <a:lnTo>
                    <a:pt x="204741" y="30249"/>
                  </a:lnTo>
                  <a:lnTo>
                    <a:pt x="221841" y="64770"/>
                  </a:lnTo>
                  <a:lnTo>
                    <a:pt x="224158" y="78592"/>
                  </a:lnTo>
                  <a:lnTo>
                    <a:pt x="221099" y="89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69989" y="2737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80518" y="4106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15043" y="144051"/>
              <a:ext cx="239258" cy="315018"/>
            </a:xfrm>
            <a:custGeom>
              <a:avLst/>
              <a:gdLst/>
              <a:ahLst/>
              <a:cxnLst/>
              <a:rect l="0" t="0" r="0" b="0"/>
              <a:pathLst>
                <a:path w="239258" h="315018">
                  <a:moveTo>
                    <a:pt x="39216" y="13876"/>
                  </a:moveTo>
                  <a:lnTo>
                    <a:pt x="9908" y="48774"/>
                  </a:lnTo>
                  <a:lnTo>
                    <a:pt x="6809" y="50009"/>
                  </a:lnTo>
                  <a:lnTo>
                    <a:pt x="5913" y="46154"/>
                  </a:lnTo>
                  <a:lnTo>
                    <a:pt x="6485" y="38904"/>
                  </a:lnTo>
                  <a:lnTo>
                    <a:pt x="16480" y="24610"/>
                  </a:lnTo>
                  <a:lnTo>
                    <a:pt x="32621" y="11627"/>
                  </a:lnTo>
                  <a:lnTo>
                    <a:pt x="51493" y="1958"/>
                  </a:lnTo>
                  <a:lnTo>
                    <a:pt x="71579" y="0"/>
                  </a:lnTo>
                  <a:lnTo>
                    <a:pt x="81848" y="1116"/>
                  </a:lnTo>
                  <a:lnTo>
                    <a:pt x="91034" y="6539"/>
                  </a:lnTo>
                  <a:lnTo>
                    <a:pt x="129892" y="56179"/>
                  </a:lnTo>
                  <a:lnTo>
                    <a:pt x="145762" y="87631"/>
                  </a:lnTo>
                  <a:lnTo>
                    <a:pt x="153200" y="138106"/>
                  </a:lnTo>
                  <a:lnTo>
                    <a:pt x="154668" y="193136"/>
                  </a:lnTo>
                  <a:lnTo>
                    <a:pt x="149369" y="249067"/>
                  </a:lnTo>
                  <a:lnTo>
                    <a:pt x="140425" y="270873"/>
                  </a:lnTo>
                  <a:lnTo>
                    <a:pt x="115620" y="303937"/>
                  </a:lnTo>
                  <a:lnTo>
                    <a:pt x="95790" y="312418"/>
                  </a:lnTo>
                  <a:lnTo>
                    <a:pt x="72549" y="315017"/>
                  </a:lnTo>
                  <a:lnTo>
                    <a:pt x="50521" y="312273"/>
                  </a:lnTo>
                  <a:lnTo>
                    <a:pt x="32152" y="304034"/>
                  </a:lnTo>
                  <a:lnTo>
                    <a:pt x="23978" y="298562"/>
                  </a:lnTo>
                  <a:lnTo>
                    <a:pt x="11776" y="283123"/>
                  </a:lnTo>
                  <a:lnTo>
                    <a:pt x="3623" y="263393"/>
                  </a:lnTo>
                  <a:lnTo>
                    <a:pt x="0" y="239026"/>
                  </a:lnTo>
                  <a:lnTo>
                    <a:pt x="2544" y="229487"/>
                  </a:lnTo>
                  <a:lnTo>
                    <a:pt x="7749" y="221957"/>
                  </a:lnTo>
                  <a:lnTo>
                    <a:pt x="14728" y="215768"/>
                  </a:lnTo>
                  <a:lnTo>
                    <a:pt x="34961" y="208891"/>
                  </a:lnTo>
                  <a:lnTo>
                    <a:pt x="46908" y="207057"/>
                  </a:lnTo>
                  <a:lnTo>
                    <a:pt x="69541" y="211258"/>
                  </a:lnTo>
                  <a:lnTo>
                    <a:pt x="123277" y="231115"/>
                  </a:lnTo>
                  <a:lnTo>
                    <a:pt x="176065" y="248966"/>
                  </a:lnTo>
                  <a:lnTo>
                    <a:pt x="239257" y="256031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49635" y="684352"/>
            <a:ext cx="9315527" cy="611244"/>
            <a:chOff x="349635" y="684352"/>
            <a:chExt cx="9315527" cy="611244"/>
          </a:xfrm>
        </p:grpSpPr>
        <p:sp>
          <p:nvSpPr>
            <p:cNvPr id="31" name="Freeform 30"/>
            <p:cNvSpPr/>
            <p:nvPr/>
          </p:nvSpPr>
          <p:spPr>
            <a:xfrm>
              <a:off x="349635" y="1084435"/>
              <a:ext cx="338654" cy="211161"/>
            </a:xfrm>
            <a:custGeom>
              <a:avLst/>
              <a:gdLst/>
              <a:ahLst/>
              <a:cxnLst/>
              <a:rect l="0" t="0" r="0" b="0"/>
              <a:pathLst>
                <a:path w="338654" h="211161">
                  <a:moveTo>
                    <a:pt x="8333" y="42114"/>
                  </a:moveTo>
                  <a:lnTo>
                    <a:pt x="0" y="79592"/>
                  </a:lnTo>
                  <a:lnTo>
                    <a:pt x="1575" y="114440"/>
                  </a:lnTo>
                  <a:lnTo>
                    <a:pt x="7669" y="136260"/>
                  </a:lnTo>
                  <a:lnTo>
                    <a:pt x="30646" y="175744"/>
                  </a:lnTo>
                  <a:lnTo>
                    <a:pt x="57714" y="206420"/>
                  </a:lnTo>
                  <a:lnTo>
                    <a:pt x="65821" y="210143"/>
                  </a:lnTo>
                  <a:lnTo>
                    <a:pt x="84186" y="211160"/>
                  </a:lnTo>
                  <a:lnTo>
                    <a:pt x="114256" y="199566"/>
                  </a:lnTo>
                  <a:lnTo>
                    <a:pt x="128720" y="184622"/>
                  </a:lnTo>
                  <a:lnTo>
                    <a:pt x="143439" y="153359"/>
                  </a:lnTo>
                  <a:lnTo>
                    <a:pt x="147537" y="140843"/>
                  </a:lnTo>
                  <a:lnTo>
                    <a:pt x="151439" y="137179"/>
                  </a:lnTo>
                  <a:lnTo>
                    <a:pt x="155210" y="139416"/>
                  </a:lnTo>
                  <a:lnTo>
                    <a:pt x="188196" y="179208"/>
                  </a:lnTo>
                  <a:lnTo>
                    <a:pt x="202916" y="191952"/>
                  </a:lnTo>
                  <a:lnTo>
                    <a:pt x="221157" y="201515"/>
                  </a:lnTo>
                  <a:lnTo>
                    <a:pt x="240962" y="203426"/>
                  </a:lnTo>
                  <a:lnTo>
                    <a:pt x="282272" y="195121"/>
                  </a:lnTo>
                  <a:lnTo>
                    <a:pt x="300100" y="182646"/>
                  </a:lnTo>
                  <a:lnTo>
                    <a:pt x="314652" y="164234"/>
                  </a:lnTo>
                  <a:lnTo>
                    <a:pt x="337433" y="100757"/>
                  </a:lnTo>
                  <a:lnTo>
                    <a:pt x="338653" y="76366"/>
                  </a:lnTo>
                  <a:lnTo>
                    <a:pt x="326729" y="17002"/>
                  </a:lnTo>
                  <a:lnTo>
                    <a:pt x="3241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6994" y="947564"/>
              <a:ext cx="200043" cy="305328"/>
            </a:xfrm>
            <a:custGeom>
              <a:avLst/>
              <a:gdLst/>
              <a:ahLst/>
              <a:cxnLst/>
              <a:rect l="0" t="0" r="0" b="0"/>
              <a:pathLst>
                <a:path w="200043" h="305328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8669" y="170555"/>
                  </a:lnTo>
                  <a:lnTo>
                    <a:pt x="26175" y="225023"/>
                  </a:lnTo>
                  <a:lnTo>
                    <a:pt x="39207" y="286519"/>
                  </a:lnTo>
                  <a:lnTo>
                    <a:pt x="39652" y="305157"/>
                  </a:lnTo>
                  <a:lnTo>
                    <a:pt x="38133" y="305213"/>
                  </a:lnTo>
                  <a:lnTo>
                    <a:pt x="35951" y="301742"/>
                  </a:lnTo>
                  <a:lnTo>
                    <a:pt x="26380" y="242380"/>
                  </a:lnTo>
                  <a:lnTo>
                    <a:pt x="29662" y="221199"/>
                  </a:lnTo>
                  <a:lnTo>
                    <a:pt x="44664" y="192662"/>
                  </a:lnTo>
                  <a:lnTo>
                    <a:pt x="50833" y="184594"/>
                  </a:lnTo>
                  <a:lnTo>
                    <a:pt x="70166" y="175628"/>
                  </a:lnTo>
                  <a:lnTo>
                    <a:pt x="81872" y="173238"/>
                  </a:lnTo>
                  <a:lnTo>
                    <a:pt x="92016" y="173984"/>
                  </a:lnTo>
                  <a:lnTo>
                    <a:pt x="109527" y="181051"/>
                  </a:lnTo>
                  <a:lnTo>
                    <a:pt x="154174" y="218079"/>
                  </a:lnTo>
                  <a:lnTo>
                    <a:pt x="175403" y="244380"/>
                  </a:lnTo>
                  <a:lnTo>
                    <a:pt x="183242" y="267321"/>
                  </a:lnTo>
                  <a:lnTo>
                    <a:pt x="187896" y="288435"/>
                  </a:lnTo>
                  <a:lnTo>
                    <a:pt x="200042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33092" y="1123407"/>
              <a:ext cx="203986" cy="151146"/>
            </a:xfrm>
            <a:custGeom>
              <a:avLst/>
              <a:gdLst/>
              <a:ahLst/>
              <a:cxnLst/>
              <a:rect l="0" t="0" r="0" b="0"/>
              <a:pathLst>
                <a:path w="203986" h="151146">
                  <a:moveTo>
                    <a:pt x="130286" y="66313"/>
                  </a:moveTo>
                  <a:lnTo>
                    <a:pt x="120711" y="35031"/>
                  </a:lnTo>
                  <a:lnTo>
                    <a:pt x="110042" y="18874"/>
                  </a:lnTo>
                  <a:lnTo>
                    <a:pt x="94383" y="7014"/>
                  </a:lnTo>
                  <a:lnTo>
                    <a:pt x="85293" y="2214"/>
                  </a:lnTo>
                  <a:lnTo>
                    <a:pt x="65835" y="0"/>
                  </a:lnTo>
                  <a:lnTo>
                    <a:pt x="46659" y="4085"/>
                  </a:lnTo>
                  <a:lnTo>
                    <a:pt x="30337" y="13700"/>
                  </a:lnTo>
                  <a:lnTo>
                    <a:pt x="18404" y="28891"/>
                  </a:lnTo>
                  <a:lnTo>
                    <a:pt x="1211" y="67240"/>
                  </a:lnTo>
                  <a:lnTo>
                    <a:pt x="0" y="87782"/>
                  </a:lnTo>
                  <a:lnTo>
                    <a:pt x="4531" y="107440"/>
                  </a:lnTo>
                  <a:lnTo>
                    <a:pt x="26503" y="139124"/>
                  </a:lnTo>
                  <a:lnTo>
                    <a:pt x="33021" y="146439"/>
                  </a:lnTo>
                  <a:lnTo>
                    <a:pt x="40876" y="150146"/>
                  </a:lnTo>
                  <a:lnTo>
                    <a:pt x="58963" y="151145"/>
                  </a:lnTo>
                  <a:lnTo>
                    <a:pt x="75580" y="144570"/>
                  </a:lnTo>
                  <a:lnTo>
                    <a:pt x="83287" y="139541"/>
                  </a:lnTo>
                  <a:lnTo>
                    <a:pt x="94969" y="124595"/>
                  </a:lnTo>
                  <a:lnTo>
                    <a:pt x="112001" y="86404"/>
                  </a:lnTo>
                  <a:lnTo>
                    <a:pt x="115756" y="83217"/>
                  </a:lnTo>
                  <a:lnTo>
                    <a:pt x="119430" y="84601"/>
                  </a:lnTo>
                  <a:lnTo>
                    <a:pt x="158959" y="126428"/>
                  </a:lnTo>
                  <a:lnTo>
                    <a:pt x="166949" y="129787"/>
                  </a:lnTo>
                  <a:lnTo>
                    <a:pt x="203985" y="129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80655" y="915979"/>
              <a:ext cx="40651" cy="315856"/>
            </a:xfrm>
            <a:custGeom>
              <a:avLst/>
              <a:gdLst/>
              <a:ahLst/>
              <a:cxnLst/>
              <a:rect l="0" t="0" r="0" b="0"/>
              <a:pathLst>
                <a:path w="40651" h="315856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13319" y="158726"/>
                  </a:lnTo>
                  <a:lnTo>
                    <a:pt x="23323" y="208337"/>
                  </a:lnTo>
                  <a:lnTo>
                    <a:pt x="29949" y="267927"/>
                  </a:lnTo>
                  <a:lnTo>
                    <a:pt x="4065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05492" y="105284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9065"/>
                  </a:lnTo>
                  <a:lnTo>
                    <a:pt x="6065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05270" y="1052849"/>
              <a:ext cx="275216" cy="158031"/>
            </a:xfrm>
            <a:custGeom>
              <a:avLst/>
              <a:gdLst/>
              <a:ahLst/>
              <a:cxnLst/>
              <a:rect l="0" t="0" r="0" b="0"/>
              <a:pathLst>
                <a:path w="275216" h="158031">
                  <a:moveTo>
                    <a:pt x="5590" y="0"/>
                  </a:moveTo>
                  <a:lnTo>
                    <a:pt x="0" y="16768"/>
                  </a:lnTo>
                  <a:lnTo>
                    <a:pt x="4442" y="68347"/>
                  </a:lnTo>
                  <a:lnTo>
                    <a:pt x="19939" y="125637"/>
                  </a:lnTo>
                  <a:lnTo>
                    <a:pt x="33024" y="143966"/>
                  </a:lnTo>
                  <a:lnTo>
                    <a:pt x="41427" y="152130"/>
                  </a:lnTo>
                  <a:lnTo>
                    <a:pt x="50538" y="156402"/>
                  </a:lnTo>
                  <a:lnTo>
                    <a:pt x="70020" y="158030"/>
                  </a:lnTo>
                  <a:lnTo>
                    <a:pt x="77789" y="154486"/>
                  </a:lnTo>
                  <a:lnTo>
                    <a:pt x="101783" y="123583"/>
                  </a:lnTo>
                  <a:lnTo>
                    <a:pt x="108323" y="113974"/>
                  </a:lnTo>
                  <a:lnTo>
                    <a:pt x="116192" y="109908"/>
                  </a:lnTo>
                  <a:lnTo>
                    <a:pt x="124949" y="109537"/>
                  </a:lnTo>
                  <a:lnTo>
                    <a:pt x="142866" y="115364"/>
                  </a:lnTo>
                  <a:lnTo>
                    <a:pt x="190151" y="149146"/>
                  </a:lnTo>
                  <a:lnTo>
                    <a:pt x="213179" y="154025"/>
                  </a:lnTo>
                  <a:lnTo>
                    <a:pt x="232772" y="149954"/>
                  </a:lnTo>
                  <a:lnTo>
                    <a:pt x="249279" y="139176"/>
                  </a:lnTo>
                  <a:lnTo>
                    <a:pt x="264415" y="122687"/>
                  </a:lnTo>
                  <a:lnTo>
                    <a:pt x="272701" y="100541"/>
                  </a:lnTo>
                  <a:lnTo>
                    <a:pt x="275215" y="76271"/>
                  </a:lnTo>
                  <a:lnTo>
                    <a:pt x="272432" y="53785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39983" y="1063378"/>
              <a:ext cx="116190" cy="159368"/>
            </a:xfrm>
            <a:custGeom>
              <a:avLst/>
              <a:gdLst/>
              <a:ahLst/>
              <a:cxnLst/>
              <a:rect l="0" t="0" r="0" b="0"/>
              <a:pathLst>
                <a:path w="116190" h="159368">
                  <a:moveTo>
                    <a:pt x="92017" y="10528"/>
                  </a:moveTo>
                  <a:lnTo>
                    <a:pt x="69660" y="10528"/>
                  </a:lnTo>
                  <a:lnTo>
                    <a:pt x="52444" y="16767"/>
                  </a:lnTo>
                  <a:lnTo>
                    <a:pt x="36994" y="28509"/>
                  </a:lnTo>
                  <a:lnTo>
                    <a:pt x="16312" y="54850"/>
                  </a:lnTo>
                  <a:lnTo>
                    <a:pt x="3425" y="86052"/>
                  </a:lnTo>
                  <a:lnTo>
                    <a:pt x="0" y="111165"/>
                  </a:lnTo>
                  <a:lnTo>
                    <a:pt x="2596" y="122073"/>
                  </a:lnTo>
                  <a:lnTo>
                    <a:pt x="14839" y="140432"/>
                  </a:lnTo>
                  <a:lnTo>
                    <a:pt x="41463" y="158333"/>
                  </a:lnTo>
                  <a:lnTo>
                    <a:pt x="51295" y="159367"/>
                  </a:lnTo>
                  <a:lnTo>
                    <a:pt x="71579" y="154278"/>
                  </a:lnTo>
                  <a:lnTo>
                    <a:pt x="97139" y="138259"/>
                  </a:lnTo>
                  <a:lnTo>
                    <a:pt x="109111" y="122279"/>
                  </a:lnTo>
                  <a:lnTo>
                    <a:pt x="113942" y="113105"/>
                  </a:lnTo>
                  <a:lnTo>
                    <a:pt x="116189" y="93553"/>
                  </a:lnTo>
                  <a:lnTo>
                    <a:pt x="108100" y="52405"/>
                  </a:lnTo>
                  <a:lnTo>
                    <a:pt x="814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16227" y="1063378"/>
              <a:ext cx="133712" cy="149788"/>
            </a:xfrm>
            <a:custGeom>
              <a:avLst/>
              <a:gdLst/>
              <a:ahLst/>
              <a:cxnLst/>
              <a:rect l="0" t="0" r="0" b="0"/>
              <a:pathLst>
                <a:path w="133712" h="149788">
                  <a:moveTo>
                    <a:pt x="0" y="0"/>
                  </a:moveTo>
                  <a:lnTo>
                    <a:pt x="0" y="58617"/>
                  </a:lnTo>
                  <a:lnTo>
                    <a:pt x="5590" y="93407"/>
                  </a:lnTo>
                  <a:lnTo>
                    <a:pt x="20244" y="125942"/>
                  </a:lnTo>
                  <a:lnTo>
                    <a:pt x="35904" y="140982"/>
                  </a:lnTo>
                  <a:lnTo>
                    <a:pt x="44993" y="146630"/>
                  </a:lnTo>
                  <a:lnTo>
                    <a:pt x="67570" y="149787"/>
                  </a:lnTo>
                  <a:lnTo>
                    <a:pt x="80142" y="148991"/>
                  </a:lnTo>
                  <a:lnTo>
                    <a:pt x="100350" y="138748"/>
                  </a:lnTo>
                  <a:lnTo>
                    <a:pt x="109014" y="131103"/>
                  </a:lnTo>
                  <a:lnTo>
                    <a:pt x="121761" y="110130"/>
                  </a:lnTo>
                  <a:lnTo>
                    <a:pt x="130155" y="85212"/>
                  </a:lnTo>
                  <a:lnTo>
                    <a:pt x="133711" y="46045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26798" y="958093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69" y="163835"/>
                  </a:lnTo>
                  <a:lnTo>
                    <a:pt x="6065" y="199842"/>
                  </a:lnTo>
                  <a:lnTo>
                    <a:pt x="3487" y="234947"/>
                  </a:lnTo>
                  <a:lnTo>
                    <a:pt x="4664" y="240859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50129" y="920106"/>
              <a:ext cx="150410" cy="278891"/>
            </a:xfrm>
            <a:custGeom>
              <a:avLst/>
              <a:gdLst/>
              <a:ahLst/>
              <a:cxnLst/>
              <a:rect l="0" t="0" r="0" b="0"/>
              <a:pathLst>
                <a:path w="150410" h="278891">
                  <a:moveTo>
                    <a:pt x="97767" y="216971"/>
                  </a:moveTo>
                  <a:lnTo>
                    <a:pt x="88192" y="185689"/>
                  </a:lnTo>
                  <a:lnTo>
                    <a:pt x="77524" y="169533"/>
                  </a:lnTo>
                  <a:lnTo>
                    <a:pt x="69064" y="165458"/>
                  </a:lnTo>
                  <a:lnTo>
                    <a:pt x="47185" y="164051"/>
                  </a:lnTo>
                  <a:lnTo>
                    <a:pt x="37140" y="167653"/>
                  </a:lnTo>
                  <a:lnTo>
                    <a:pt x="19739" y="181014"/>
                  </a:lnTo>
                  <a:lnTo>
                    <a:pt x="2378" y="208267"/>
                  </a:lnTo>
                  <a:lnTo>
                    <a:pt x="0" y="228311"/>
                  </a:lnTo>
                  <a:lnTo>
                    <a:pt x="8005" y="269774"/>
                  </a:lnTo>
                  <a:lnTo>
                    <a:pt x="14529" y="275570"/>
                  </a:lnTo>
                  <a:lnTo>
                    <a:pt x="23557" y="278264"/>
                  </a:lnTo>
                  <a:lnTo>
                    <a:pt x="34256" y="278890"/>
                  </a:lnTo>
                  <a:lnTo>
                    <a:pt x="55502" y="273347"/>
                  </a:lnTo>
                  <a:lnTo>
                    <a:pt x="84074" y="257072"/>
                  </a:lnTo>
                  <a:lnTo>
                    <a:pt x="92148" y="250724"/>
                  </a:lnTo>
                  <a:lnTo>
                    <a:pt x="104238" y="231193"/>
                  </a:lnTo>
                  <a:lnTo>
                    <a:pt x="125309" y="174174"/>
                  </a:lnTo>
                  <a:lnTo>
                    <a:pt x="136656" y="121387"/>
                  </a:lnTo>
                  <a:lnTo>
                    <a:pt x="135806" y="79855"/>
                  </a:lnTo>
                  <a:lnTo>
                    <a:pt x="125038" y="29490"/>
                  </a:lnTo>
                  <a:lnTo>
                    <a:pt x="109487" y="2064"/>
                  </a:lnTo>
                  <a:lnTo>
                    <a:pt x="104410" y="0"/>
                  </a:lnTo>
                  <a:lnTo>
                    <a:pt x="99856" y="2134"/>
                  </a:lnTo>
                  <a:lnTo>
                    <a:pt x="95650" y="7066"/>
                  </a:lnTo>
                  <a:lnTo>
                    <a:pt x="90977" y="25024"/>
                  </a:lnTo>
                  <a:lnTo>
                    <a:pt x="91466" y="64562"/>
                  </a:lnTo>
                  <a:lnTo>
                    <a:pt x="95900" y="116441"/>
                  </a:lnTo>
                  <a:lnTo>
                    <a:pt x="99277" y="152404"/>
                  </a:lnTo>
                  <a:lnTo>
                    <a:pt x="117389" y="207207"/>
                  </a:lnTo>
                  <a:lnTo>
                    <a:pt x="126375" y="232519"/>
                  </a:lnTo>
                  <a:lnTo>
                    <a:pt x="150409" y="2696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90093" y="852808"/>
              <a:ext cx="176103" cy="332480"/>
            </a:xfrm>
            <a:custGeom>
              <a:avLst/>
              <a:gdLst/>
              <a:ahLst/>
              <a:cxnLst/>
              <a:rect l="0" t="0" r="0" b="0"/>
              <a:pathLst>
                <a:path w="176103" h="332480">
                  <a:moveTo>
                    <a:pt x="0" y="0"/>
                  </a:moveTo>
                  <a:lnTo>
                    <a:pt x="5589" y="62092"/>
                  </a:lnTo>
                  <a:lnTo>
                    <a:pt x="10723" y="120713"/>
                  </a:lnTo>
                  <a:lnTo>
                    <a:pt x="18669" y="181685"/>
                  </a:lnTo>
                  <a:lnTo>
                    <a:pt x="20585" y="244119"/>
                  </a:lnTo>
                  <a:lnTo>
                    <a:pt x="29328" y="307318"/>
                  </a:lnTo>
                  <a:lnTo>
                    <a:pt x="30582" y="323759"/>
                  </a:lnTo>
                  <a:lnTo>
                    <a:pt x="30118" y="302469"/>
                  </a:lnTo>
                  <a:lnTo>
                    <a:pt x="16892" y="246718"/>
                  </a:lnTo>
                  <a:lnTo>
                    <a:pt x="18003" y="211922"/>
                  </a:lnTo>
                  <a:lnTo>
                    <a:pt x="31330" y="179385"/>
                  </a:lnTo>
                  <a:lnTo>
                    <a:pt x="39604" y="172232"/>
                  </a:lnTo>
                  <a:lnTo>
                    <a:pt x="61276" y="164285"/>
                  </a:lnTo>
                  <a:lnTo>
                    <a:pt x="83386" y="163872"/>
                  </a:lnTo>
                  <a:lnTo>
                    <a:pt x="126176" y="173140"/>
                  </a:lnTo>
                  <a:lnTo>
                    <a:pt x="144205" y="185745"/>
                  </a:lnTo>
                  <a:lnTo>
                    <a:pt x="158848" y="203046"/>
                  </a:lnTo>
                  <a:lnTo>
                    <a:pt x="169255" y="222434"/>
                  </a:lnTo>
                  <a:lnTo>
                    <a:pt x="176102" y="258669"/>
                  </a:lnTo>
                  <a:lnTo>
                    <a:pt x="172541" y="293452"/>
                  </a:lnTo>
                  <a:lnTo>
                    <a:pt x="160913" y="312137"/>
                  </a:lnTo>
                  <a:lnTo>
                    <a:pt x="152899" y="320395"/>
                  </a:lnTo>
                  <a:lnTo>
                    <a:pt x="131516" y="329571"/>
                  </a:lnTo>
                  <a:lnTo>
                    <a:pt x="106415" y="332479"/>
                  </a:lnTo>
                  <a:lnTo>
                    <a:pt x="43880" y="32182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98036" y="983317"/>
              <a:ext cx="149413" cy="150395"/>
            </a:xfrm>
            <a:custGeom>
              <a:avLst/>
              <a:gdLst/>
              <a:ahLst/>
              <a:cxnLst/>
              <a:rect l="0" t="0" r="0" b="0"/>
              <a:pathLst>
                <a:path w="149413" h="150395">
                  <a:moveTo>
                    <a:pt x="44741" y="80061"/>
                  </a:moveTo>
                  <a:lnTo>
                    <a:pt x="82219" y="71728"/>
                  </a:lnTo>
                  <a:lnTo>
                    <a:pt x="105851" y="68168"/>
                  </a:lnTo>
                  <a:lnTo>
                    <a:pt x="128053" y="58787"/>
                  </a:lnTo>
                  <a:lnTo>
                    <a:pt x="143380" y="43700"/>
                  </a:lnTo>
                  <a:lnTo>
                    <a:pt x="149105" y="34763"/>
                  </a:lnTo>
                  <a:lnTo>
                    <a:pt x="149412" y="26466"/>
                  </a:lnTo>
                  <a:lnTo>
                    <a:pt x="146107" y="18594"/>
                  </a:lnTo>
                  <a:lnTo>
                    <a:pt x="140394" y="11007"/>
                  </a:lnTo>
                  <a:lnTo>
                    <a:pt x="121569" y="2577"/>
                  </a:lnTo>
                  <a:lnTo>
                    <a:pt x="98774" y="0"/>
                  </a:lnTo>
                  <a:lnTo>
                    <a:pt x="76944" y="2754"/>
                  </a:lnTo>
                  <a:lnTo>
                    <a:pt x="58663" y="10997"/>
                  </a:lnTo>
                  <a:lnTo>
                    <a:pt x="14555" y="43237"/>
                  </a:lnTo>
                  <a:lnTo>
                    <a:pt x="2859" y="61355"/>
                  </a:lnTo>
                  <a:lnTo>
                    <a:pt x="0" y="81106"/>
                  </a:lnTo>
                  <a:lnTo>
                    <a:pt x="3799" y="101582"/>
                  </a:lnTo>
                  <a:lnTo>
                    <a:pt x="13286" y="122381"/>
                  </a:lnTo>
                  <a:lnTo>
                    <a:pt x="28422" y="137084"/>
                  </a:lnTo>
                  <a:lnTo>
                    <a:pt x="48016" y="146349"/>
                  </a:lnTo>
                  <a:lnTo>
                    <a:pt x="84186" y="150394"/>
                  </a:lnTo>
                  <a:lnTo>
                    <a:pt x="128969" y="143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42860" y="884393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0528" y="58617"/>
                  </a:lnTo>
                  <a:lnTo>
                    <a:pt x="10528" y="120027"/>
                  </a:lnTo>
                  <a:lnTo>
                    <a:pt x="10528" y="181550"/>
                  </a:lnTo>
                  <a:lnTo>
                    <a:pt x="7409" y="22302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27046" y="989678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41425" y="9065"/>
                  </a:lnTo>
                  <a:lnTo>
                    <a:pt x="80015" y="10240"/>
                  </a:lnTo>
                  <a:lnTo>
                    <a:pt x="27850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69202" y="831751"/>
              <a:ext cx="294799" cy="300560"/>
            </a:xfrm>
            <a:custGeom>
              <a:avLst/>
              <a:gdLst/>
              <a:ahLst/>
              <a:cxnLst/>
              <a:rect l="0" t="0" r="0" b="0"/>
              <a:pathLst>
                <a:path w="294799" h="300560">
                  <a:moveTo>
                    <a:pt x="0" y="0"/>
                  </a:moveTo>
                  <a:lnTo>
                    <a:pt x="5589" y="58617"/>
                  </a:lnTo>
                  <a:lnTo>
                    <a:pt x="11892" y="120026"/>
                  </a:lnTo>
                  <a:lnTo>
                    <a:pt x="27002" y="178430"/>
                  </a:lnTo>
                  <a:lnTo>
                    <a:pt x="30680" y="235027"/>
                  </a:lnTo>
                  <a:lnTo>
                    <a:pt x="37472" y="275842"/>
                  </a:lnTo>
                  <a:lnTo>
                    <a:pt x="36680" y="275142"/>
                  </a:lnTo>
                  <a:lnTo>
                    <a:pt x="34982" y="271165"/>
                  </a:lnTo>
                  <a:lnTo>
                    <a:pt x="32591" y="243212"/>
                  </a:lnTo>
                  <a:lnTo>
                    <a:pt x="37473" y="210883"/>
                  </a:lnTo>
                  <a:lnTo>
                    <a:pt x="42529" y="202590"/>
                  </a:lnTo>
                  <a:lnTo>
                    <a:pt x="57506" y="190255"/>
                  </a:lnTo>
                  <a:lnTo>
                    <a:pt x="66413" y="188838"/>
                  </a:lnTo>
                  <a:lnTo>
                    <a:pt x="85669" y="193502"/>
                  </a:lnTo>
                  <a:lnTo>
                    <a:pt x="110651" y="209282"/>
                  </a:lnTo>
                  <a:lnTo>
                    <a:pt x="132871" y="234365"/>
                  </a:lnTo>
                  <a:lnTo>
                    <a:pt x="150595" y="267263"/>
                  </a:lnTo>
                  <a:lnTo>
                    <a:pt x="150699" y="265913"/>
                  </a:lnTo>
                  <a:lnTo>
                    <a:pt x="149599" y="261503"/>
                  </a:lnTo>
                  <a:lnTo>
                    <a:pt x="151205" y="256224"/>
                  </a:lnTo>
                  <a:lnTo>
                    <a:pt x="159229" y="244118"/>
                  </a:lnTo>
                  <a:lnTo>
                    <a:pt x="182490" y="229739"/>
                  </a:lnTo>
                  <a:lnTo>
                    <a:pt x="242463" y="207203"/>
                  </a:lnTo>
                  <a:lnTo>
                    <a:pt x="257110" y="193865"/>
                  </a:lnTo>
                  <a:lnTo>
                    <a:pt x="262653" y="185396"/>
                  </a:lnTo>
                  <a:lnTo>
                    <a:pt x="265693" y="163506"/>
                  </a:lnTo>
                  <a:lnTo>
                    <a:pt x="264866" y="151118"/>
                  </a:lnTo>
                  <a:lnTo>
                    <a:pt x="259636" y="144029"/>
                  </a:lnTo>
                  <a:lnTo>
                    <a:pt x="251469" y="140473"/>
                  </a:lnTo>
                  <a:lnTo>
                    <a:pt x="241345" y="139272"/>
                  </a:lnTo>
                  <a:lnTo>
                    <a:pt x="220738" y="144177"/>
                  </a:lnTo>
                  <a:lnTo>
                    <a:pt x="210330" y="148760"/>
                  </a:lnTo>
                  <a:lnTo>
                    <a:pt x="195645" y="163212"/>
                  </a:lnTo>
                  <a:lnTo>
                    <a:pt x="176686" y="201085"/>
                  </a:lnTo>
                  <a:lnTo>
                    <a:pt x="175233" y="221562"/>
                  </a:lnTo>
                  <a:lnTo>
                    <a:pt x="183833" y="263304"/>
                  </a:lnTo>
                  <a:lnTo>
                    <a:pt x="199008" y="289236"/>
                  </a:lnTo>
                  <a:lnTo>
                    <a:pt x="207542" y="294599"/>
                  </a:lnTo>
                  <a:lnTo>
                    <a:pt x="229501" y="300559"/>
                  </a:lnTo>
                  <a:lnTo>
                    <a:pt x="277750" y="296365"/>
                  </a:lnTo>
                  <a:lnTo>
                    <a:pt x="29479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84303" y="778452"/>
              <a:ext cx="195594" cy="369509"/>
            </a:xfrm>
            <a:custGeom>
              <a:avLst/>
              <a:gdLst/>
              <a:ahLst/>
              <a:cxnLst/>
              <a:rect l="0" t="0" r="0" b="0"/>
              <a:pathLst>
                <a:path w="195594" h="369509">
                  <a:moveTo>
                    <a:pt x="142950" y="253340"/>
                  </a:moveTo>
                  <a:lnTo>
                    <a:pt x="133375" y="229294"/>
                  </a:lnTo>
                  <a:lnTo>
                    <a:pt x="122707" y="214967"/>
                  </a:lnTo>
                  <a:lnTo>
                    <a:pt x="97958" y="199336"/>
                  </a:lnTo>
                  <a:lnTo>
                    <a:pt x="62809" y="192885"/>
                  </a:lnTo>
                  <a:lnTo>
                    <a:pt x="42601" y="197616"/>
                  </a:lnTo>
                  <a:lnTo>
                    <a:pt x="33937" y="202152"/>
                  </a:lnTo>
                  <a:lnTo>
                    <a:pt x="10565" y="230895"/>
                  </a:lnTo>
                  <a:lnTo>
                    <a:pt x="0" y="269047"/>
                  </a:lnTo>
                  <a:lnTo>
                    <a:pt x="2459" y="309987"/>
                  </a:lnTo>
                  <a:lnTo>
                    <a:pt x="16185" y="346163"/>
                  </a:lnTo>
                  <a:lnTo>
                    <a:pt x="31628" y="362055"/>
                  </a:lnTo>
                  <a:lnTo>
                    <a:pt x="40660" y="367931"/>
                  </a:lnTo>
                  <a:lnTo>
                    <a:pt x="50190" y="369508"/>
                  </a:lnTo>
                  <a:lnTo>
                    <a:pt x="70138" y="365022"/>
                  </a:lnTo>
                  <a:lnTo>
                    <a:pt x="101099" y="349342"/>
                  </a:lnTo>
                  <a:lnTo>
                    <a:pt x="126911" y="324289"/>
                  </a:lnTo>
                  <a:lnTo>
                    <a:pt x="148188" y="275977"/>
                  </a:lnTo>
                  <a:lnTo>
                    <a:pt x="167283" y="213052"/>
                  </a:lnTo>
                  <a:lnTo>
                    <a:pt x="174273" y="152662"/>
                  </a:lnTo>
                  <a:lnTo>
                    <a:pt x="180177" y="102887"/>
                  </a:lnTo>
                  <a:lnTo>
                    <a:pt x="172877" y="46673"/>
                  </a:lnTo>
                  <a:lnTo>
                    <a:pt x="160170" y="1427"/>
                  </a:lnTo>
                  <a:lnTo>
                    <a:pt x="157940" y="0"/>
                  </a:lnTo>
                  <a:lnTo>
                    <a:pt x="155462" y="14013"/>
                  </a:lnTo>
                  <a:lnTo>
                    <a:pt x="153871" y="69499"/>
                  </a:lnTo>
                  <a:lnTo>
                    <a:pt x="153557" y="126732"/>
                  </a:lnTo>
                  <a:lnTo>
                    <a:pt x="159084" y="183098"/>
                  </a:lnTo>
                  <a:lnTo>
                    <a:pt x="164205" y="238122"/>
                  </a:lnTo>
                  <a:lnTo>
                    <a:pt x="169165" y="261784"/>
                  </a:lnTo>
                  <a:lnTo>
                    <a:pt x="173295" y="269498"/>
                  </a:lnTo>
                  <a:lnTo>
                    <a:pt x="178388" y="274641"/>
                  </a:lnTo>
                  <a:lnTo>
                    <a:pt x="195593" y="2849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69063" y="1010735"/>
              <a:ext cx="5591" cy="105286"/>
            </a:xfrm>
            <a:custGeom>
              <a:avLst/>
              <a:gdLst/>
              <a:ahLst/>
              <a:cxnLst/>
              <a:rect l="0" t="0" r="0" b="0"/>
              <a:pathLst>
                <a:path w="5591" h="1052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132" y="93975"/>
                  </a:lnTo>
                  <a:lnTo>
                    <a:pt x="559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64124" y="91597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37823" y="967670"/>
              <a:ext cx="315857" cy="140238"/>
            </a:xfrm>
            <a:custGeom>
              <a:avLst/>
              <a:gdLst/>
              <a:ahLst/>
              <a:cxnLst/>
              <a:rect l="0" t="0" r="0" b="0"/>
              <a:pathLst>
                <a:path w="315857" h="140238">
                  <a:moveTo>
                    <a:pt x="0" y="85179"/>
                  </a:moveTo>
                  <a:lnTo>
                    <a:pt x="14655" y="129142"/>
                  </a:lnTo>
                  <a:lnTo>
                    <a:pt x="17959" y="132035"/>
                  </a:lnTo>
                  <a:lnTo>
                    <a:pt x="21331" y="130455"/>
                  </a:lnTo>
                  <a:lnTo>
                    <a:pt x="24749" y="125891"/>
                  </a:lnTo>
                  <a:lnTo>
                    <a:pt x="36575" y="64538"/>
                  </a:lnTo>
                  <a:lnTo>
                    <a:pt x="41931" y="58550"/>
                  </a:lnTo>
                  <a:lnTo>
                    <a:pt x="49011" y="55728"/>
                  </a:lnTo>
                  <a:lnTo>
                    <a:pt x="57241" y="55017"/>
                  </a:lnTo>
                  <a:lnTo>
                    <a:pt x="63897" y="58052"/>
                  </a:lnTo>
                  <a:lnTo>
                    <a:pt x="74413" y="70783"/>
                  </a:lnTo>
                  <a:lnTo>
                    <a:pt x="86909" y="97681"/>
                  </a:lnTo>
                  <a:lnTo>
                    <a:pt x="89525" y="99363"/>
                  </a:lnTo>
                  <a:lnTo>
                    <a:pt x="91269" y="95805"/>
                  </a:lnTo>
                  <a:lnTo>
                    <a:pt x="99657" y="62062"/>
                  </a:lnTo>
                  <a:lnTo>
                    <a:pt x="105043" y="54560"/>
                  </a:lnTo>
                  <a:lnTo>
                    <a:pt x="120385" y="43105"/>
                  </a:lnTo>
                  <a:lnTo>
                    <a:pt x="128220" y="41922"/>
                  </a:lnTo>
                  <a:lnTo>
                    <a:pt x="135783" y="43473"/>
                  </a:lnTo>
                  <a:lnTo>
                    <a:pt x="143165" y="46846"/>
                  </a:lnTo>
                  <a:lnTo>
                    <a:pt x="154486" y="59954"/>
                  </a:lnTo>
                  <a:lnTo>
                    <a:pt x="187016" y="117323"/>
                  </a:lnTo>
                  <a:lnTo>
                    <a:pt x="191358" y="127666"/>
                  </a:lnTo>
                  <a:lnTo>
                    <a:pt x="194253" y="129881"/>
                  </a:lnTo>
                  <a:lnTo>
                    <a:pt x="196183" y="126679"/>
                  </a:lnTo>
                  <a:lnTo>
                    <a:pt x="197469" y="119865"/>
                  </a:lnTo>
                  <a:lnTo>
                    <a:pt x="201836" y="114152"/>
                  </a:lnTo>
                  <a:lnTo>
                    <a:pt x="255601" y="77104"/>
                  </a:lnTo>
                  <a:lnTo>
                    <a:pt x="265157" y="72777"/>
                  </a:lnTo>
                  <a:lnTo>
                    <a:pt x="278895" y="58610"/>
                  </a:lnTo>
                  <a:lnTo>
                    <a:pt x="284196" y="49919"/>
                  </a:lnTo>
                  <a:lnTo>
                    <a:pt x="286967" y="30904"/>
                  </a:lnTo>
                  <a:lnTo>
                    <a:pt x="286068" y="20919"/>
                  </a:lnTo>
                  <a:lnTo>
                    <a:pt x="281959" y="13094"/>
                  </a:lnTo>
                  <a:lnTo>
                    <a:pt x="268035" y="1279"/>
                  </a:lnTo>
                  <a:lnTo>
                    <a:pt x="260578" y="0"/>
                  </a:lnTo>
                  <a:lnTo>
                    <a:pt x="253268" y="1487"/>
                  </a:lnTo>
                  <a:lnTo>
                    <a:pt x="231800" y="14758"/>
                  </a:lnTo>
                  <a:lnTo>
                    <a:pt x="224724" y="20684"/>
                  </a:lnTo>
                  <a:lnTo>
                    <a:pt x="216861" y="39747"/>
                  </a:lnTo>
                  <a:lnTo>
                    <a:pt x="214536" y="62648"/>
                  </a:lnTo>
                  <a:lnTo>
                    <a:pt x="217402" y="84524"/>
                  </a:lnTo>
                  <a:lnTo>
                    <a:pt x="231182" y="116571"/>
                  </a:lnTo>
                  <a:lnTo>
                    <a:pt x="246637" y="131496"/>
                  </a:lnTo>
                  <a:lnTo>
                    <a:pt x="255672" y="137114"/>
                  </a:lnTo>
                  <a:lnTo>
                    <a:pt x="278189" y="140237"/>
                  </a:lnTo>
                  <a:lnTo>
                    <a:pt x="315856" y="137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06321" y="979480"/>
              <a:ext cx="119343" cy="126013"/>
            </a:xfrm>
            <a:custGeom>
              <a:avLst/>
              <a:gdLst/>
              <a:ahLst/>
              <a:cxnLst/>
              <a:rect l="0" t="0" r="0" b="0"/>
              <a:pathLst>
                <a:path w="119343" h="126013">
                  <a:moveTo>
                    <a:pt x="0" y="52312"/>
                  </a:moveTo>
                  <a:lnTo>
                    <a:pt x="9065" y="110929"/>
                  </a:lnTo>
                  <a:lnTo>
                    <a:pt x="8383" y="114787"/>
                  </a:lnTo>
                  <a:lnTo>
                    <a:pt x="6759" y="112679"/>
                  </a:lnTo>
                  <a:lnTo>
                    <a:pt x="3004" y="97859"/>
                  </a:lnTo>
                  <a:lnTo>
                    <a:pt x="395" y="36878"/>
                  </a:lnTo>
                  <a:lnTo>
                    <a:pt x="6414" y="15817"/>
                  </a:lnTo>
                  <a:lnTo>
                    <a:pt x="11295" y="6925"/>
                  </a:lnTo>
                  <a:lnTo>
                    <a:pt x="19228" y="2167"/>
                  </a:lnTo>
                  <a:lnTo>
                    <a:pt x="40521" y="0"/>
                  </a:lnTo>
                  <a:lnTo>
                    <a:pt x="59343" y="6056"/>
                  </a:lnTo>
                  <a:lnTo>
                    <a:pt x="67638" y="10946"/>
                  </a:lnTo>
                  <a:lnTo>
                    <a:pt x="79974" y="25738"/>
                  </a:lnTo>
                  <a:lnTo>
                    <a:pt x="117610" y="85655"/>
                  </a:lnTo>
                  <a:lnTo>
                    <a:pt x="119342" y="102616"/>
                  </a:lnTo>
                  <a:lnTo>
                    <a:pt x="115813" y="1260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86778" y="920918"/>
              <a:ext cx="145831" cy="166083"/>
            </a:xfrm>
            <a:custGeom>
              <a:avLst/>
              <a:gdLst/>
              <a:ahLst/>
              <a:cxnLst/>
              <a:rect l="0" t="0" r="0" b="0"/>
              <a:pathLst>
                <a:path w="145831" h="166083">
                  <a:moveTo>
                    <a:pt x="93284" y="5589"/>
                  </a:moveTo>
                  <a:lnTo>
                    <a:pt x="76516" y="0"/>
                  </a:lnTo>
                  <a:lnTo>
                    <a:pt x="58925" y="376"/>
                  </a:lnTo>
                  <a:lnTo>
                    <a:pt x="40579" y="5612"/>
                  </a:lnTo>
                  <a:lnTo>
                    <a:pt x="24626" y="15738"/>
                  </a:lnTo>
                  <a:lnTo>
                    <a:pt x="2491" y="40182"/>
                  </a:lnTo>
                  <a:lnTo>
                    <a:pt x="0" y="48538"/>
                  </a:lnTo>
                  <a:lnTo>
                    <a:pt x="679" y="56449"/>
                  </a:lnTo>
                  <a:lnTo>
                    <a:pt x="3471" y="64062"/>
                  </a:lnTo>
                  <a:lnTo>
                    <a:pt x="10012" y="69138"/>
                  </a:lnTo>
                  <a:lnTo>
                    <a:pt x="29758" y="74777"/>
                  </a:lnTo>
                  <a:lnTo>
                    <a:pt x="86628" y="80737"/>
                  </a:lnTo>
                  <a:lnTo>
                    <a:pt x="111383" y="90071"/>
                  </a:lnTo>
                  <a:lnTo>
                    <a:pt x="139460" y="114069"/>
                  </a:lnTo>
                  <a:lnTo>
                    <a:pt x="143956" y="123533"/>
                  </a:lnTo>
                  <a:lnTo>
                    <a:pt x="145830" y="143406"/>
                  </a:lnTo>
                  <a:lnTo>
                    <a:pt x="142353" y="151280"/>
                  </a:lnTo>
                  <a:lnTo>
                    <a:pt x="129130" y="163147"/>
                  </a:lnTo>
                  <a:lnTo>
                    <a:pt x="108436" y="166082"/>
                  </a:lnTo>
                  <a:lnTo>
                    <a:pt x="87150" y="163487"/>
                  </a:lnTo>
                  <a:lnTo>
                    <a:pt x="61699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06404" y="1000207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95875" y="894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67787" y="957337"/>
              <a:ext cx="286058" cy="148156"/>
            </a:xfrm>
            <a:custGeom>
              <a:avLst/>
              <a:gdLst/>
              <a:ahLst/>
              <a:cxnLst/>
              <a:rect l="0" t="0" r="0" b="0"/>
              <a:pathLst>
                <a:path w="286058" h="148156">
                  <a:moveTo>
                    <a:pt x="64959" y="11284"/>
                  </a:moveTo>
                  <a:lnTo>
                    <a:pt x="33677" y="20860"/>
                  </a:lnTo>
                  <a:lnTo>
                    <a:pt x="17521" y="31528"/>
                  </a:lnTo>
                  <a:lnTo>
                    <a:pt x="5661" y="47188"/>
                  </a:lnTo>
                  <a:lnTo>
                    <a:pt x="860" y="56277"/>
                  </a:lnTo>
                  <a:lnTo>
                    <a:pt x="0" y="64676"/>
                  </a:lnTo>
                  <a:lnTo>
                    <a:pt x="5282" y="80247"/>
                  </a:lnTo>
                  <a:lnTo>
                    <a:pt x="21411" y="107757"/>
                  </a:lnTo>
                  <a:lnTo>
                    <a:pt x="37415" y="121621"/>
                  </a:lnTo>
                  <a:lnTo>
                    <a:pt x="46597" y="126956"/>
                  </a:lnTo>
                  <a:lnTo>
                    <a:pt x="56227" y="128173"/>
                  </a:lnTo>
                  <a:lnTo>
                    <a:pt x="76286" y="123286"/>
                  </a:lnTo>
                  <a:lnTo>
                    <a:pt x="90660" y="110196"/>
                  </a:lnTo>
                  <a:lnTo>
                    <a:pt x="96131" y="101792"/>
                  </a:lnTo>
                  <a:lnTo>
                    <a:pt x="99090" y="79976"/>
                  </a:lnTo>
                  <a:lnTo>
                    <a:pt x="95336" y="57022"/>
                  </a:lnTo>
                  <a:lnTo>
                    <a:pt x="85869" y="39021"/>
                  </a:lnTo>
                  <a:lnTo>
                    <a:pt x="70743" y="26341"/>
                  </a:lnTo>
                  <a:lnTo>
                    <a:pt x="61796" y="21322"/>
                  </a:lnTo>
                  <a:lnTo>
                    <a:pt x="60510" y="19146"/>
                  </a:lnTo>
                  <a:lnTo>
                    <a:pt x="71561" y="19848"/>
                  </a:lnTo>
                  <a:lnTo>
                    <a:pt x="85830" y="27179"/>
                  </a:lnTo>
                  <a:lnTo>
                    <a:pt x="136446" y="67517"/>
                  </a:lnTo>
                  <a:lnTo>
                    <a:pt x="172292" y="117042"/>
                  </a:lnTo>
                  <a:lnTo>
                    <a:pt x="182073" y="137836"/>
                  </a:lnTo>
                  <a:lnTo>
                    <a:pt x="182809" y="141276"/>
                  </a:lnTo>
                  <a:lnTo>
                    <a:pt x="180960" y="140059"/>
                  </a:lnTo>
                  <a:lnTo>
                    <a:pt x="173837" y="129349"/>
                  </a:lnTo>
                  <a:lnTo>
                    <a:pt x="152704" y="73729"/>
                  </a:lnTo>
                  <a:lnTo>
                    <a:pt x="144510" y="42654"/>
                  </a:lnTo>
                  <a:lnTo>
                    <a:pt x="146328" y="21717"/>
                  </a:lnTo>
                  <a:lnTo>
                    <a:pt x="150791" y="13560"/>
                  </a:lnTo>
                  <a:lnTo>
                    <a:pt x="165108" y="1377"/>
                  </a:lnTo>
                  <a:lnTo>
                    <a:pt x="173839" y="0"/>
                  </a:lnTo>
                  <a:lnTo>
                    <a:pt x="192898" y="4709"/>
                  </a:lnTo>
                  <a:lnTo>
                    <a:pt x="217771" y="20515"/>
                  </a:lnTo>
                  <a:lnTo>
                    <a:pt x="267246" y="78288"/>
                  </a:lnTo>
                  <a:lnTo>
                    <a:pt x="279964" y="107176"/>
                  </a:lnTo>
                  <a:lnTo>
                    <a:pt x="286057" y="148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76039" y="920918"/>
              <a:ext cx="124746" cy="163518"/>
            </a:xfrm>
            <a:custGeom>
              <a:avLst/>
              <a:gdLst/>
              <a:ahLst/>
              <a:cxnLst/>
              <a:rect l="0" t="0" r="0" b="0"/>
              <a:pathLst>
                <a:path w="124746" h="163518">
                  <a:moveTo>
                    <a:pt x="83090" y="5589"/>
                  </a:moveTo>
                  <a:lnTo>
                    <a:pt x="66323" y="0"/>
                  </a:lnTo>
                  <a:lnTo>
                    <a:pt x="48732" y="376"/>
                  </a:lnTo>
                  <a:lnTo>
                    <a:pt x="29215" y="5612"/>
                  </a:lnTo>
                  <a:lnTo>
                    <a:pt x="8843" y="15738"/>
                  </a:lnTo>
                  <a:lnTo>
                    <a:pt x="3176" y="24053"/>
                  </a:lnTo>
                  <a:lnTo>
                    <a:pt x="0" y="45771"/>
                  </a:lnTo>
                  <a:lnTo>
                    <a:pt x="5607" y="64782"/>
                  </a:lnTo>
                  <a:lnTo>
                    <a:pt x="10378" y="73127"/>
                  </a:lnTo>
                  <a:lnTo>
                    <a:pt x="18237" y="78690"/>
                  </a:lnTo>
                  <a:lnTo>
                    <a:pt x="72109" y="93941"/>
                  </a:lnTo>
                  <a:lnTo>
                    <a:pt x="104013" y="104037"/>
                  </a:lnTo>
                  <a:lnTo>
                    <a:pt x="118905" y="117194"/>
                  </a:lnTo>
                  <a:lnTo>
                    <a:pt x="124515" y="125616"/>
                  </a:lnTo>
                  <a:lnTo>
                    <a:pt x="124745" y="132401"/>
                  </a:lnTo>
                  <a:lnTo>
                    <a:pt x="121388" y="138093"/>
                  </a:lnTo>
                  <a:lnTo>
                    <a:pt x="108300" y="147538"/>
                  </a:lnTo>
                  <a:lnTo>
                    <a:pt x="80031" y="158262"/>
                  </a:lnTo>
                  <a:lnTo>
                    <a:pt x="30448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47498" y="852808"/>
              <a:ext cx="199078" cy="214501"/>
            </a:xfrm>
            <a:custGeom>
              <a:avLst/>
              <a:gdLst/>
              <a:ahLst/>
              <a:cxnLst/>
              <a:rect l="0" t="0" r="0" b="0"/>
              <a:pathLst>
                <a:path w="199078" h="214501">
                  <a:moveTo>
                    <a:pt x="111755" y="0"/>
                  </a:moveTo>
                  <a:lnTo>
                    <a:pt x="89399" y="0"/>
                  </a:lnTo>
                  <a:lnTo>
                    <a:pt x="58728" y="11178"/>
                  </a:lnTo>
                  <a:lnTo>
                    <a:pt x="33003" y="29308"/>
                  </a:lnTo>
                  <a:lnTo>
                    <a:pt x="10563" y="55087"/>
                  </a:lnTo>
                  <a:lnTo>
                    <a:pt x="2440" y="77905"/>
                  </a:lnTo>
                  <a:lnTo>
                    <a:pt x="0" y="102475"/>
                  </a:lnTo>
                  <a:lnTo>
                    <a:pt x="2815" y="125093"/>
                  </a:lnTo>
                  <a:lnTo>
                    <a:pt x="16566" y="157557"/>
                  </a:lnTo>
                  <a:lnTo>
                    <a:pt x="35458" y="183814"/>
                  </a:lnTo>
                  <a:lnTo>
                    <a:pt x="61463" y="200822"/>
                  </a:lnTo>
                  <a:lnTo>
                    <a:pt x="91395" y="213271"/>
                  </a:lnTo>
                  <a:lnTo>
                    <a:pt x="112065" y="214500"/>
                  </a:lnTo>
                  <a:lnTo>
                    <a:pt x="132950" y="209977"/>
                  </a:lnTo>
                  <a:lnTo>
                    <a:pt x="163269" y="194276"/>
                  </a:lnTo>
                  <a:lnTo>
                    <a:pt x="179884" y="181491"/>
                  </a:lnTo>
                  <a:lnTo>
                    <a:pt x="191948" y="161771"/>
                  </a:lnTo>
                  <a:lnTo>
                    <a:pt x="196803" y="149961"/>
                  </a:lnTo>
                  <a:lnTo>
                    <a:pt x="199077" y="124361"/>
                  </a:lnTo>
                  <a:lnTo>
                    <a:pt x="195019" y="98555"/>
                  </a:lnTo>
                  <a:lnTo>
                    <a:pt x="185416" y="75388"/>
                  </a:lnTo>
                  <a:lnTo>
                    <a:pt x="170230" y="59632"/>
                  </a:lnTo>
                  <a:lnTo>
                    <a:pt x="148189" y="47304"/>
                  </a:lnTo>
                  <a:lnTo>
                    <a:pt x="132813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70387" y="690632"/>
              <a:ext cx="99437" cy="330633"/>
            </a:xfrm>
            <a:custGeom>
              <a:avLst/>
              <a:gdLst/>
              <a:ahLst/>
              <a:cxnLst/>
              <a:rect l="0" t="0" r="0" b="0"/>
              <a:pathLst>
                <a:path w="99437" h="330633">
                  <a:moveTo>
                    <a:pt x="88908" y="330632"/>
                  </a:moveTo>
                  <a:lnTo>
                    <a:pt x="70950" y="276757"/>
                  </a:lnTo>
                  <a:lnTo>
                    <a:pt x="50268" y="213540"/>
                  </a:lnTo>
                  <a:lnTo>
                    <a:pt x="32751" y="153097"/>
                  </a:lnTo>
                  <a:lnTo>
                    <a:pt x="15208" y="90862"/>
                  </a:lnTo>
                  <a:lnTo>
                    <a:pt x="0" y="36148"/>
                  </a:lnTo>
                  <a:lnTo>
                    <a:pt x="1820" y="14916"/>
                  </a:lnTo>
                  <a:lnTo>
                    <a:pt x="7453" y="7851"/>
                  </a:lnTo>
                  <a:lnTo>
                    <a:pt x="26189" y="0"/>
                  </a:lnTo>
                  <a:lnTo>
                    <a:pt x="80534" y="2880"/>
                  </a:lnTo>
                  <a:lnTo>
                    <a:pt x="99436" y="4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17181" y="894922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74414" y="846459"/>
              <a:ext cx="227121" cy="178908"/>
            </a:xfrm>
            <a:custGeom>
              <a:avLst/>
              <a:gdLst/>
              <a:ahLst/>
              <a:cxnLst/>
              <a:rect l="0" t="0" r="0" b="0"/>
              <a:pathLst>
                <a:path w="227121" h="178908">
                  <a:moveTo>
                    <a:pt x="111306" y="69520"/>
                  </a:moveTo>
                  <a:lnTo>
                    <a:pt x="101731" y="45473"/>
                  </a:lnTo>
                  <a:lnTo>
                    <a:pt x="71903" y="9927"/>
                  </a:lnTo>
                  <a:lnTo>
                    <a:pt x="52069" y="2090"/>
                  </a:lnTo>
                  <a:lnTo>
                    <a:pt x="40230" y="0"/>
                  </a:lnTo>
                  <a:lnTo>
                    <a:pt x="29997" y="2116"/>
                  </a:lnTo>
                  <a:lnTo>
                    <a:pt x="12387" y="13826"/>
                  </a:lnTo>
                  <a:lnTo>
                    <a:pt x="3002" y="36968"/>
                  </a:lnTo>
                  <a:lnTo>
                    <a:pt x="0" y="65581"/>
                  </a:lnTo>
                  <a:lnTo>
                    <a:pt x="7604" y="118958"/>
                  </a:lnTo>
                  <a:lnTo>
                    <a:pt x="20139" y="152798"/>
                  </a:lnTo>
                  <a:lnTo>
                    <a:pt x="25961" y="163643"/>
                  </a:lnTo>
                  <a:lnTo>
                    <a:pt x="34522" y="170873"/>
                  </a:lnTo>
                  <a:lnTo>
                    <a:pt x="56513" y="178907"/>
                  </a:lnTo>
                  <a:lnTo>
                    <a:pt x="78764" y="176238"/>
                  </a:lnTo>
                  <a:lnTo>
                    <a:pt x="89612" y="172251"/>
                  </a:lnTo>
                  <a:lnTo>
                    <a:pt x="107904" y="155342"/>
                  </a:lnTo>
                  <a:lnTo>
                    <a:pt x="133121" y="111949"/>
                  </a:lnTo>
                  <a:lnTo>
                    <a:pt x="135429" y="90717"/>
                  </a:lnTo>
                  <a:lnTo>
                    <a:pt x="134407" y="80142"/>
                  </a:lnTo>
                  <a:lnTo>
                    <a:pt x="134895" y="77771"/>
                  </a:lnTo>
                  <a:lnTo>
                    <a:pt x="165227" y="130568"/>
                  </a:lnTo>
                  <a:lnTo>
                    <a:pt x="179724" y="144615"/>
                  </a:lnTo>
                  <a:lnTo>
                    <a:pt x="227120" y="174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70224" y="715937"/>
              <a:ext cx="20865" cy="326385"/>
            </a:xfrm>
            <a:custGeom>
              <a:avLst/>
              <a:gdLst/>
              <a:ahLst/>
              <a:cxnLst/>
              <a:rect l="0" t="0" r="0" b="0"/>
              <a:pathLst>
                <a:path w="20865" h="326385">
                  <a:moveTo>
                    <a:pt x="10335" y="0"/>
                  </a:moveTo>
                  <a:lnTo>
                    <a:pt x="3099" y="27556"/>
                  </a:lnTo>
                  <a:lnTo>
                    <a:pt x="457" y="90018"/>
                  </a:lnTo>
                  <a:lnTo>
                    <a:pt x="0" y="145995"/>
                  </a:lnTo>
                  <a:lnTo>
                    <a:pt x="2984" y="199626"/>
                  </a:lnTo>
                  <a:lnTo>
                    <a:pt x="8157" y="249441"/>
                  </a:lnTo>
                  <a:lnTo>
                    <a:pt x="17284" y="310532"/>
                  </a:lnTo>
                  <a:lnTo>
                    <a:pt x="2086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22801" y="726466"/>
              <a:ext cx="10443" cy="284270"/>
            </a:xfrm>
            <a:custGeom>
              <a:avLst/>
              <a:gdLst/>
              <a:ahLst/>
              <a:cxnLst/>
              <a:rect l="0" t="0" r="0" b="0"/>
              <a:pathLst>
                <a:path w="10443" h="284270">
                  <a:moveTo>
                    <a:pt x="10442" y="0"/>
                  </a:moveTo>
                  <a:lnTo>
                    <a:pt x="2109" y="54144"/>
                  </a:lnTo>
                  <a:lnTo>
                    <a:pt x="348" y="114680"/>
                  </a:lnTo>
                  <a:lnTo>
                    <a:pt x="0" y="175728"/>
                  </a:lnTo>
                  <a:lnTo>
                    <a:pt x="3050" y="236659"/>
                  </a:lnTo>
                  <a:lnTo>
                    <a:pt x="10442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66502" y="747523"/>
              <a:ext cx="166742" cy="145246"/>
            </a:xfrm>
            <a:custGeom>
              <a:avLst/>
              <a:gdLst/>
              <a:ahLst/>
              <a:cxnLst/>
              <a:rect l="0" t="0" r="0" b="0"/>
              <a:pathLst>
                <a:path w="166742" h="145246">
                  <a:moveTo>
                    <a:pt x="166741" y="105285"/>
                  </a:moveTo>
                  <a:lnTo>
                    <a:pt x="144384" y="105285"/>
                  </a:lnTo>
                  <a:lnTo>
                    <a:pt x="82399" y="129004"/>
                  </a:lnTo>
                  <a:lnTo>
                    <a:pt x="26737" y="144168"/>
                  </a:lnTo>
                  <a:lnTo>
                    <a:pt x="13743" y="145245"/>
                  </a:lnTo>
                  <a:lnTo>
                    <a:pt x="6251" y="141283"/>
                  </a:lnTo>
                  <a:lnTo>
                    <a:pt x="2426" y="133963"/>
                  </a:lnTo>
                  <a:lnTo>
                    <a:pt x="0" y="76609"/>
                  </a:lnTo>
                  <a:lnTo>
                    <a:pt x="8022" y="42976"/>
                  </a:lnTo>
                  <a:lnTo>
                    <a:pt x="29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11742" y="705409"/>
              <a:ext cx="216725" cy="280976"/>
            </a:xfrm>
            <a:custGeom>
              <a:avLst/>
              <a:gdLst/>
              <a:ahLst/>
              <a:cxnLst/>
              <a:rect l="0" t="0" r="0" b="0"/>
              <a:pathLst>
                <a:path w="216725" h="280976">
                  <a:moveTo>
                    <a:pt x="153128" y="0"/>
                  </a:moveTo>
                  <a:lnTo>
                    <a:pt x="115650" y="8333"/>
                  </a:lnTo>
                  <a:lnTo>
                    <a:pt x="58982" y="18645"/>
                  </a:lnTo>
                  <a:lnTo>
                    <a:pt x="28137" y="29571"/>
                  </a:lnTo>
                  <a:lnTo>
                    <a:pt x="11399" y="40829"/>
                  </a:lnTo>
                  <a:lnTo>
                    <a:pt x="5999" y="49446"/>
                  </a:lnTo>
                  <a:lnTo>
                    <a:pt x="0" y="71499"/>
                  </a:lnTo>
                  <a:lnTo>
                    <a:pt x="4554" y="122614"/>
                  </a:lnTo>
                  <a:lnTo>
                    <a:pt x="10276" y="145742"/>
                  </a:lnTo>
                  <a:lnTo>
                    <a:pt x="14610" y="150974"/>
                  </a:lnTo>
                  <a:lnTo>
                    <a:pt x="19839" y="152122"/>
                  </a:lnTo>
                  <a:lnTo>
                    <a:pt x="25664" y="150547"/>
                  </a:lnTo>
                  <a:lnTo>
                    <a:pt x="54164" y="133550"/>
                  </a:lnTo>
                  <a:lnTo>
                    <a:pt x="76779" y="129545"/>
                  </a:lnTo>
                  <a:lnTo>
                    <a:pt x="115818" y="132880"/>
                  </a:lnTo>
                  <a:lnTo>
                    <a:pt x="168592" y="152893"/>
                  </a:lnTo>
                  <a:lnTo>
                    <a:pt x="196055" y="173723"/>
                  </a:lnTo>
                  <a:lnTo>
                    <a:pt x="211591" y="191854"/>
                  </a:lnTo>
                  <a:lnTo>
                    <a:pt x="215500" y="201602"/>
                  </a:lnTo>
                  <a:lnTo>
                    <a:pt x="216724" y="221792"/>
                  </a:lnTo>
                  <a:lnTo>
                    <a:pt x="205247" y="252889"/>
                  </a:lnTo>
                  <a:lnTo>
                    <a:pt x="190330" y="267593"/>
                  </a:lnTo>
                  <a:lnTo>
                    <a:pt x="181439" y="273152"/>
                  </a:lnTo>
                  <a:lnTo>
                    <a:pt x="140979" y="280975"/>
                  </a:lnTo>
                  <a:lnTo>
                    <a:pt x="103125" y="277704"/>
                  </a:lnTo>
                  <a:lnTo>
                    <a:pt x="58372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38611" y="705409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4"/>
                  </a:lnTo>
                  <a:lnTo>
                    <a:pt x="0" y="22534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73815" y="779108"/>
              <a:ext cx="143782" cy="157929"/>
            </a:xfrm>
            <a:custGeom>
              <a:avLst/>
              <a:gdLst/>
              <a:ahLst/>
              <a:cxnLst/>
              <a:rect l="0" t="0" r="0" b="0"/>
              <a:pathLst>
                <a:path w="143782" h="157929">
                  <a:moveTo>
                    <a:pt x="101667" y="0"/>
                  </a:moveTo>
                  <a:lnTo>
                    <a:pt x="47792" y="27511"/>
                  </a:lnTo>
                  <a:lnTo>
                    <a:pt x="18243" y="39607"/>
                  </a:lnTo>
                  <a:lnTo>
                    <a:pt x="1809" y="51139"/>
                  </a:lnTo>
                  <a:lnTo>
                    <a:pt x="0" y="58659"/>
                  </a:lnTo>
                  <a:lnTo>
                    <a:pt x="2303" y="67182"/>
                  </a:lnTo>
                  <a:lnTo>
                    <a:pt x="14221" y="84841"/>
                  </a:lnTo>
                  <a:lnTo>
                    <a:pt x="60516" y="122451"/>
                  </a:lnTo>
                  <a:lnTo>
                    <a:pt x="122809" y="150259"/>
                  </a:lnTo>
                  <a:lnTo>
                    <a:pt x="143781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17596" y="828720"/>
              <a:ext cx="266503" cy="129374"/>
            </a:xfrm>
            <a:custGeom>
              <a:avLst/>
              <a:gdLst/>
              <a:ahLst/>
              <a:cxnLst/>
              <a:rect l="0" t="0" r="0" b="0"/>
              <a:pathLst>
                <a:path w="266503" h="129374">
                  <a:moveTo>
                    <a:pt x="0" y="34616"/>
                  </a:moveTo>
                  <a:lnTo>
                    <a:pt x="11178" y="45795"/>
                  </a:lnTo>
                  <a:lnTo>
                    <a:pt x="40432" y="107834"/>
                  </a:lnTo>
                  <a:lnTo>
                    <a:pt x="43332" y="110334"/>
                  </a:lnTo>
                  <a:lnTo>
                    <a:pt x="44097" y="107322"/>
                  </a:lnTo>
                  <a:lnTo>
                    <a:pt x="36309" y="56279"/>
                  </a:lnTo>
                  <a:lnTo>
                    <a:pt x="38754" y="29816"/>
                  </a:lnTo>
                  <a:lnTo>
                    <a:pt x="43383" y="19718"/>
                  </a:lnTo>
                  <a:lnTo>
                    <a:pt x="57886" y="5378"/>
                  </a:lnTo>
                  <a:lnTo>
                    <a:pt x="65497" y="3426"/>
                  </a:lnTo>
                  <a:lnTo>
                    <a:pt x="72910" y="4464"/>
                  </a:lnTo>
                  <a:lnTo>
                    <a:pt x="87387" y="11857"/>
                  </a:lnTo>
                  <a:lnTo>
                    <a:pt x="125141" y="44442"/>
                  </a:lnTo>
                  <a:lnTo>
                    <a:pt x="121518" y="40543"/>
                  </a:lnTo>
                  <a:lnTo>
                    <a:pt x="120786" y="35058"/>
                  </a:lnTo>
                  <a:lnTo>
                    <a:pt x="123093" y="19605"/>
                  </a:lnTo>
                  <a:lnTo>
                    <a:pt x="127685" y="12910"/>
                  </a:lnTo>
                  <a:lnTo>
                    <a:pt x="142147" y="2352"/>
                  </a:lnTo>
                  <a:lnTo>
                    <a:pt x="160272" y="0"/>
                  </a:lnTo>
                  <a:lnTo>
                    <a:pt x="180026" y="4023"/>
                  </a:lnTo>
                  <a:lnTo>
                    <a:pt x="209709" y="19443"/>
                  </a:lnTo>
                  <a:lnTo>
                    <a:pt x="233841" y="39999"/>
                  </a:lnTo>
                  <a:lnTo>
                    <a:pt x="254640" y="67797"/>
                  </a:lnTo>
                  <a:lnTo>
                    <a:pt x="264472" y="87968"/>
                  </a:lnTo>
                  <a:lnTo>
                    <a:pt x="266502" y="105511"/>
                  </a:lnTo>
                  <a:lnTo>
                    <a:pt x="263212" y="1293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298858" y="684352"/>
              <a:ext cx="151380" cy="262175"/>
            </a:xfrm>
            <a:custGeom>
              <a:avLst/>
              <a:gdLst/>
              <a:ahLst/>
              <a:cxnLst/>
              <a:rect l="0" t="0" r="0" b="0"/>
              <a:pathLst>
                <a:path w="151380" h="262175">
                  <a:moveTo>
                    <a:pt x="8334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9451" y="147997"/>
                  </a:lnTo>
                  <a:lnTo>
                    <a:pt x="19193" y="197099"/>
                  </a:lnTo>
                  <a:lnTo>
                    <a:pt x="27376" y="255612"/>
                  </a:lnTo>
                  <a:lnTo>
                    <a:pt x="26878" y="261655"/>
                  </a:lnTo>
                  <a:lnTo>
                    <a:pt x="25375" y="262174"/>
                  </a:lnTo>
                  <a:lnTo>
                    <a:pt x="23204" y="259011"/>
                  </a:lnTo>
                  <a:lnTo>
                    <a:pt x="19434" y="199372"/>
                  </a:lnTo>
                  <a:lnTo>
                    <a:pt x="21456" y="172838"/>
                  </a:lnTo>
                  <a:lnTo>
                    <a:pt x="30153" y="149346"/>
                  </a:lnTo>
                  <a:lnTo>
                    <a:pt x="38088" y="142848"/>
                  </a:lnTo>
                  <a:lnTo>
                    <a:pt x="48057" y="139686"/>
                  </a:lnTo>
                  <a:lnTo>
                    <a:pt x="59383" y="138747"/>
                  </a:lnTo>
                  <a:lnTo>
                    <a:pt x="81325" y="143944"/>
                  </a:lnTo>
                  <a:lnTo>
                    <a:pt x="110289" y="160023"/>
                  </a:lnTo>
                  <a:lnTo>
                    <a:pt x="133689" y="182725"/>
                  </a:lnTo>
                  <a:lnTo>
                    <a:pt x="141037" y="192007"/>
                  </a:lnTo>
                  <a:lnTo>
                    <a:pt x="149201" y="214798"/>
                  </a:lnTo>
                  <a:lnTo>
                    <a:pt x="151379" y="227426"/>
                  </a:lnTo>
                  <a:lnTo>
                    <a:pt x="149321" y="237015"/>
                  </a:lnTo>
                  <a:lnTo>
                    <a:pt x="144439" y="244578"/>
                  </a:lnTo>
                  <a:lnTo>
                    <a:pt x="137675" y="250789"/>
                  </a:lnTo>
                  <a:lnTo>
                    <a:pt x="117681" y="257691"/>
                  </a:lnTo>
                  <a:lnTo>
                    <a:pt x="94367" y="259589"/>
                  </a:lnTo>
                  <a:lnTo>
                    <a:pt x="5044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517761" y="831751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17959" y="53875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486176" y="831751"/>
              <a:ext cx="178986" cy="368498"/>
            </a:xfrm>
            <a:custGeom>
              <a:avLst/>
              <a:gdLst/>
              <a:ahLst/>
              <a:cxnLst/>
              <a:rect l="0" t="0" r="0" b="0"/>
              <a:pathLst>
                <a:path w="178986" h="368498">
                  <a:moveTo>
                    <a:pt x="178985" y="0"/>
                  </a:moveTo>
                  <a:lnTo>
                    <a:pt x="149676" y="53028"/>
                  </a:lnTo>
                  <a:lnTo>
                    <a:pt x="121419" y="104408"/>
                  </a:lnTo>
                  <a:lnTo>
                    <a:pt x="89495" y="163430"/>
                  </a:lnTo>
                  <a:lnTo>
                    <a:pt x="65641" y="215166"/>
                  </a:lnTo>
                  <a:lnTo>
                    <a:pt x="34568" y="272960"/>
                  </a:lnTo>
                  <a:lnTo>
                    <a:pt x="14430" y="32628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01698" y="1389761"/>
            <a:ext cx="3175458" cy="526426"/>
            <a:chOff x="601698" y="1389761"/>
            <a:chExt cx="3175458" cy="526426"/>
          </a:xfrm>
        </p:grpSpPr>
        <p:sp>
          <p:nvSpPr>
            <p:cNvPr id="71" name="Freeform 70"/>
            <p:cNvSpPr/>
            <p:nvPr/>
          </p:nvSpPr>
          <p:spPr>
            <a:xfrm>
              <a:off x="601698" y="1523268"/>
              <a:ext cx="198468" cy="360336"/>
            </a:xfrm>
            <a:custGeom>
              <a:avLst/>
              <a:gdLst/>
              <a:ahLst/>
              <a:cxnLst/>
              <a:rect l="0" t="0" r="0" b="0"/>
              <a:pathLst>
                <a:path w="198468" h="360336">
                  <a:moveTo>
                    <a:pt x="198467" y="77063"/>
                  </a:moveTo>
                  <a:lnTo>
                    <a:pt x="148969" y="132151"/>
                  </a:lnTo>
                  <a:lnTo>
                    <a:pt x="107188" y="193091"/>
                  </a:lnTo>
                  <a:lnTo>
                    <a:pt x="65104" y="250477"/>
                  </a:lnTo>
                  <a:lnTo>
                    <a:pt x="44049" y="278574"/>
                  </a:lnTo>
                  <a:lnTo>
                    <a:pt x="36250" y="305054"/>
                  </a:lnTo>
                  <a:lnTo>
                    <a:pt x="35124" y="332810"/>
                  </a:lnTo>
                  <a:lnTo>
                    <a:pt x="42422" y="352945"/>
                  </a:lnTo>
                  <a:lnTo>
                    <a:pt x="48814" y="358081"/>
                  </a:lnTo>
                  <a:lnTo>
                    <a:pt x="56584" y="360335"/>
                  </a:lnTo>
                  <a:lnTo>
                    <a:pt x="84288" y="357917"/>
                  </a:lnTo>
                  <a:lnTo>
                    <a:pt x="114724" y="346673"/>
                  </a:lnTo>
                  <a:lnTo>
                    <a:pt x="125091" y="341031"/>
                  </a:lnTo>
                  <a:lnTo>
                    <a:pt x="139729" y="325403"/>
                  </a:lnTo>
                  <a:lnTo>
                    <a:pt x="166347" y="266195"/>
                  </a:lnTo>
                  <a:lnTo>
                    <a:pt x="170035" y="255793"/>
                  </a:lnTo>
                  <a:lnTo>
                    <a:pt x="169636" y="218797"/>
                  </a:lnTo>
                  <a:lnTo>
                    <a:pt x="162109" y="183789"/>
                  </a:lnTo>
                  <a:lnTo>
                    <a:pt x="149553" y="165051"/>
                  </a:lnTo>
                  <a:lnTo>
                    <a:pt x="92585" y="111174"/>
                  </a:lnTo>
                  <a:lnTo>
                    <a:pt x="33079" y="66756"/>
                  </a:lnTo>
                  <a:lnTo>
                    <a:pt x="2541" y="38502"/>
                  </a:lnTo>
                  <a:lnTo>
                    <a:pt x="0" y="31469"/>
                  </a:lnTo>
                  <a:lnTo>
                    <a:pt x="645" y="24440"/>
                  </a:lnTo>
                  <a:lnTo>
                    <a:pt x="3415" y="17415"/>
                  </a:lnTo>
                  <a:lnTo>
                    <a:pt x="15851" y="6489"/>
                  </a:lnTo>
                  <a:lnTo>
                    <a:pt x="24081" y="1938"/>
                  </a:lnTo>
                  <a:lnTo>
                    <a:pt x="42583" y="0"/>
                  </a:lnTo>
                  <a:lnTo>
                    <a:pt x="100687" y="11326"/>
                  </a:lnTo>
                  <a:lnTo>
                    <a:pt x="133231" y="22361"/>
                  </a:lnTo>
                  <a:lnTo>
                    <a:pt x="166882" y="454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45026" y="1579274"/>
              <a:ext cx="244929" cy="256581"/>
            </a:xfrm>
            <a:custGeom>
              <a:avLst/>
              <a:gdLst/>
              <a:ahLst/>
              <a:cxnLst/>
              <a:rect l="0" t="0" r="0" b="0"/>
              <a:pathLst>
                <a:path w="244929" h="256581">
                  <a:moveTo>
                    <a:pt x="123595" y="0"/>
                  </a:moveTo>
                  <a:lnTo>
                    <a:pt x="61337" y="19128"/>
                  </a:lnTo>
                  <a:lnTo>
                    <a:pt x="22402" y="49804"/>
                  </a:lnTo>
                  <a:lnTo>
                    <a:pt x="6525" y="75978"/>
                  </a:lnTo>
                  <a:lnTo>
                    <a:pt x="0" y="111549"/>
                  </a:lnTo>
                  <a:lnTo>
                    <a:pt x="3656" y="157314"/>
                  </a:lnTo>
                  <a:lnTo>
                    <a:pt x="17738" y="196740"/>
                  </a:lnTo>
                  <a:lnTo>
                    <a:pt x="36728" y="225060"/>
                  </a:lnTo>
                  <a:lnTo>
                    <a:pt x="53402" y="237677"/>
                  </a:lnTo>
                  <a:lnTo>
                    <a:pt x="92702" y="255309"/>
                  </a:lnTo>
                  <a:lnTo>
                    <a:pt x="113375" y="256580"/>
                  </a:lnTo>
                  <a:lnTo>
                    <a:pt x="160831" y="247864"/>
                  </a:lnTo>
                  <a:lnTo>
                    <a:pt x="190260" y="232669"/>
                  </a:lnTo>
                  <a:lnTo>
                    <a:pt x="221165" y="205403"/>
                  </a:lnTo>
                  <a:lnTo>
                    <a:pt x="235590" y="187217"/>
                  </a:lnTo>
                  <a:lnTo>
                    <a:pt x="243561" y="161197"/>
                  </a:lnTo>
                  <a:lnTo>
                    <a:pt x="244928" y="119902"/>
                  </a:lnTo>
                  <a:lnTo>
                    <a:pt x="234910" y="74507"/>
                  </a:lnTo>
                  <a:lnTo>
                    <a:pt x="219488" y="42353"/>
                  </a:lnTo>
                  <a:lnTo>
                    <a:pt x="203649" y="27403"/>
                  </a:lnTo>
                  <a:lnTo>
                    <a:pt x="164885" y="827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10904" y="1558217"/>
              <a:ext cx="20972" cy="252685"/>
            </a:xfrm>
            <a:custGeom>
              <a:avLst/>
              <a:gdLst/>
              <a:ahLst/>
              <a:cxnLst/>
              <a:rect l="0" t="0" r="0" b="0"/>
              <a:pathLst>
                <a:path w="20972" h="252685">
                  <a:moveTo>
                    <a:pt x="10443" y="0"/>
                  </a:moveTo>
                  <a:lnTo>
                    <a:pt x="2110" y="37478"/>
                  </a:lnTo>
                  <a:lnTo>
                    <a:pt x="348" y="88902"/>
                  </a:lnTo>
                  <a:lnTo>
                    <a:pt x="0" y="144119"/>
                  </a:lnTo>
                  <a:lnTo>
                    <a:pt x="3051" y="196967"/>
                  </a:lnTo>
                  <a:lnTo>
                    <a:pt x="20971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52082" y="1621388"/>
              <a:ext cx="85079" cy="168457"/>
            </a:xfrm>
            <a:custGeom>
              <a:avLst/>
              <a:gdLst/>
              <a:ahLst/>
              <a:cxnLst/>
              <a:rect l="0" t="0" r="0" b="0"/>
              <a:pathLst>
                <a:path w="85079" h="168457">
                  <a:moveTo>
                    <a:pt x="64021" y="0"/>
                  </a:moveTo>
                  <a:lnTo>
                    <a:pt x="54446" y="24047"/>
                  </a:lnTo>
                  <a:lnTo>
                    <a:pt x="4123" y="80698"/>
                  </a:lnTo>
                  <a:lnTo>
                    <a:pt x="692" y="88894"/>
                  </a:lnTo>
                  <a:lnTo>
                    <a:pt x="0" y="107359"/>
                  </a:lnTo>
                  <a:lnTo>
                    <a:pt x="3793" y="114856"/>
                  </a:lnTo>
                  <a:lnTo>
                    <a:pt x="47440" y="150425"/>
                  </a:lnTo>
                  <a:lnTo>
                    <a:pt x="8507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79274" y="1660604"/>
              <a:ext cx="242157" cy="129241"/>
            </a:xfrm>
            <a:custGeom>
              <a:avLst/>
              <a:gdLst/>
              <a:ahLst/>
              <a:cxnLst/>
              <a:rect l="0" t="0" r="0" b="0"/>
              <a:pathLst>
                <a:path w="242157" h="129241">
                  <a:moveTo>
                    <a:pt x="0" y="76598"/>
                  </a:moveTo>
                  <a:lnTo>
                    <a:pt x="14654" y="120560"/>
                  </a:lnTo>
                  <a:lnTo>
                    <a:pt x="15619" y="121114"/>
                  </a:lnTo>
                  <a:lnTo>
                    <a:pt x="11430" y="70401"/>
                  </a:lnTo>
                  <a:lnTo>
                    <a:pt x="10796" y="30178"/>
                  </a:lnTo>
                  <a:lnTo>
                    <a:pt x="15386" y="21085"/>
                  </a:lnTo>
                  <a:lnTo>
                    <a:pt x="23126" y="15023"/>
                  </a:lnTo>
                  <a:lnTo>
                    <a:pt x="32965" y="10981"/>
                  </a:lnTo>
                  <a:lnTo>
                    <a:pt x="41864" y="11796"/>
                  </a:lnTo>
                  <a:lnTo>
                    <a:pt x="57990" y="22061"/>
                  </a:lnTo>
                  <a:lnTo>
                    <a:pt x="80223" y="47570"/>
                  </a:lnTo>
                  <a:lnTo>
                    <a:pt x="86238" y="50227"/>
                  </a:lnTo>
                  <a:lnTo>
                    <a:pt x="91417" y="48489"/>
                  </a:lnTo>
                  <a:lnTo>
                    <a:pt x="100291" y="37199"/>
                  </a:lnTo>
                  <a:lnTo>
                    <a:pt x="108135" y="20483"/>
                  </a:lnTo>
                  <a:lnTo>
                    <a:pt x="124879" y="7594"/>
                  </a:lnTo>
                  <a:lnTo>
                    <a:pt x="135895" y="2519"/>
                  </a:lnTo>
                  <a:lnTo>
                    <a:pt x="157494" y="0"/>
                  </a:lnTo>
                  <a:lnTo>
                    <a:pt x="177622" y="3950"/>
                  </a:lnTo>
                  <a:lnTo>
                    <a:pt x="194367" y="13504"/>
                  </a:lnTo>
                  <a:lnTo>
                    <a:pt x="216947" y="37626"/>
                  </a:lnTo>
                  <a:lnTo>
                    <a:pt x="232867" y="67000"/>
                  </a:lnTo>
                  <a:lnTo>
                    <a:pt x="242156" y="129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12543" y="1600331"/>
              <a:ext cx="119499" cy="159175"/>
            </a:xfrm>
            <a:custGeom>
              <a:avLst/>
              <a:gdLst/>
              <a:ahLst/>
              <a:cxnLst/>
              <a:rect l="0" t="0" r="0" b="0"/>
              <a:pathLst>
                <a:path w="119499" h="159175">
                  <a:moveTo>
                    <a:pt x="24742" y="73700"/>
                  </a:moveTo>
                  <a:lnTo>
                    <a:pt x="27861" y="116391"/>
                  </a:lnTo>
                  <a:lnTo>
                    <a:pt x="39396" y="158042"/>
                  </a:lnTo>
                  <a:lnTo>
                    <a:pt x="40360" y="159174"/>
                  </a:lnTo>
                  <a:lnTo>
                    <a:pt x="30582" y="115054"/>
                  </a:lnTo>
                  <a:lnTo>
                    <a:pt x="1535" y="61641"/>
                  </a:lnTo>
                  <a:lnTo>
                    <a:pt x="0" y="41434"/>
                  </a:lnTo>
                  <a:lnTo>
                    <a:pt x="1228" y="31132"/>
                  </a:lnTo>
                  <a:lnTo>
                    <a:pt x="5556" y="23095"/>
                  </a:lnTo>
                  <a:lnTo>
                    <a:pt x="19724" y="11044"/>
                  </a:lnTo>
                  <a:lnTo>
                    <a:pt x="58610" y="3272"/>
                  </a:lnTo>
                  <a:lnTo>
                    <a:pt x="1194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70890" y="1589380"/>
              <a:ext cx="140137" cy="139763"/>
            </a:xfrm>
            <a:custGeom>
              <a:avLst/>
              <a:gdLst/>
              <a:ahLst/>
              <a:cxnLst/>
              <a:rect l="0" t="0" r="0" b="0"/>
              <a:pathLst>
                <a:path w="140137" h="139763">
                  <a:moveTo>
                    <a:pt x="3265" y="53065"/>
                  </a:moveTo>
                  <a:lnTo>
                    <a:pt x="14443" y="64244"/>
                  </a:lnTo>
                  <a:lnTo>
                    <a:pt x="32410" y="69732"/>
                  </a:lnTo>
                  <a:lnTo>
                    <a:pt x="54823" y="71001"/>
                  </a:lnTo>
                  <a:lnTo>
                    <a:pt x="76482" y="67666"/>
                  </a:lnTo>
                  <a:lnTo>
                    <a:pt x="94688" y="59164"/>
                  </a:lnTo>
                  <a:lnTo>
                    <a:pt x="102818" y="53622"/>
                  </a:lnTo>
                  <a:lnTo>
                    <a:pt x="107068" y="46417"/>
                  </a:lnTo>
                  <a:lnTo>
                    <a:pt x="108671" y="29054"/>
                  </a:lnTo>
                  <a:lnTo>
                    <a:pt x="102365" y="12758"/>
                  </a:lnTo>
                  <a:lnTo>
                    <a:pt x="97408" y="5136"/>
                  </a:lnTo>
                  <a:lnTo>
                    <a:pt x="89423" y="1226"/>
                  </a:lnTo>
                  <a:lnTo>
                    <a:pt x="68074" y="0"/>
                  </a:lnTo>
                  <a:lnTo>
                    <a:pt x="49226" y="6474"/>
                  </a:lnTo>
                  <a:lnTo>
                    <a:pt x="18063" y="29694"/>
                  </a:lnTo>
                  <a:lnTo>
                    <a:pt x="2060" y="55499"/>
                  </a:lnTo>
                  <a:lnTo>
                    <a:pt x="0" y="75204"/>
                  </a:lnTo>
                  <a:lnTo>
                    <a:pt x="4154" y="95660"/>
                  </a:lnTo>
                  <a:lnTo>
                    <a:pt x="13799" y="116450"/>
                  </a:lnTo>
                  <a:lnTo>
                    <a:pt x="29004" y="131149"/>
                  </a:lnTo>
                  <a:lnTo>
                    <a:pt x="37971" y="136707"/>
                  </a:lnTo>
                  <a:lnTo>
                    <a:pt x="60414" y="139762"/>
                  </a:lnTo>
                  <a:lnTo>
                    <a:pt x="122012" y="137618"/>
                  </a:lnTo>
                  <a:lnTo>
                    <a:pt x="140136" y="137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12338" y="1576501"/>
              <a:ext cx="109258" cy="150173"/>
            </a:xfrm>
            <a:custGeom>
              <a:avLst/>
              <a:gdLst/>
              <a:ahLst/>
              <a:cxnLst/>
              <a:rect l="0" t="0" r="0" b="0"/>
              <a:pathLst>
                <a:path w="109258" h="150173">
                  <a:moveTo>
                    <a:pt x="88200" y="13302"/>
                  </a:moveTo>
                  <a:lnTo>
                    <a:pt x="77022" y="2123"/>
                  </a:lnTo>
                  <a:lnTo>
                    <a:pt x="70220" y="0"/>
                  </a:lnTo>
                  <a:lnTo>
                    <a:pt x="53303" y="761"/>
                  </a:lnTo>
                  <a:lnTo>
                    <a:pt x="37205" y="8118"/>
                  </a:lnTo>
                  <a:lnTo>
                    <a:pt x="29637" y="13355"/>
                  </a:lnTo>
                  <a:lnTo>
                    <a:pt x="18109" y="28533"/>
                  </a:lnTo>
                  <a:lnTo>
                    <a:pt x="1176" y="66873"/>
                  </a:lnTo>
                  <a:lnTo>
                    <a:pt x="0" y="87414"/>
                  </a:lnTo>
                  <a:lnTo>
                    <a:pt x="1324" y="97805"/>
                  </a:lnTo>
                  <a:lnTo>
                    <a:pt x="12154" y="115590"/>
                  </a:lnTo>
                  <a:lnTo>
                    <a:pt x="28666" y="130123"/>
                  </a:lnTo>
                  <a:lnTo>
                    <a:pt x="47703" y="140481"/>
                  </a:lnTo>
                  <a:lnTo>
                    <a:pt x="109257" y="150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92305" y="1608696"/>
              <a:ext cx="192504" cy="128507"/>
            </a:xfrm>
            <a:custGeom>
              <a:avLst/>
              <a:gdLst/>
              <a:ahLst/>
              <a:cxnLst/>
              <a:rect l="0" t="0" r="0" b="0"/>
              <a:pathLst>
                <a:path w="192504" h="128507">
                  <a:moveTo>
                    <a:pt x="87218" y="44278"/>
                  </a:moveTo>
                  <a:lnTo>
                    <a:pt x="87218" y="21921"/>
                  </a:lnTo>
                  <a:lnTo>
                    <a:pt x="83708" y="14165"/>
                  </a:lnTo>
                  <a:lnTo>
                    <a:pt x="70450" y="2428"/>
                  </a:lnTo>
                  <a:lnTo>
                    <a:pt x="62002" y="0"/>
                  </a:lnTo>
                  <a:lnTo>
                    <a:pt x="43255" y="422"/>
                  </a:lnTo>
                  <a:lnTo>
                    <a:pt x="26345" y="7629"/>
                  </a:lnTo>
                  <a:lnTo>
                    <a:pt x="18560" y="12826"/>
                  </a:lnTo>
                  <a:lnTo>
                    <a:pt x="6790" y="31079"/>
                  </a:lnTo>
                  <a:lnTo>
                    <a:pt x="0" y="53619"/>
                  </a:lnTo>
                  <a:lnTo>
                    <a:pt x="881" y="75336"/>
                  </a:lnTo>
                  <a:lnTo>
                    <a:pt x="8292" y="93566"/>
                  </a:lnTo>
                  <a:lnTo>
                    <a:pt x="13543" y="101703"/>
                  </a:lnTo>
                  <a:lnTo>
                    <a:pt x="28737" y="113864"/>
                  </a:lnTo>
                  <a:lnTo>
                    <a:pt x="37702" y="118744"/>
                  </a:lnTo>
                  <a:lnTo>
                    <a:pt x="57022" y="121048"/>
                  </a:lnTo>
                  <a:lnTo>
                    <a:pt x="67087" y="120024"/>
                  </a:lnTo>
                  <a:lnTo>
                    <a:pt x="84510" y="109528"/>
                  </a:lnTo>
                  <a:lnTo>
                    <a:pt x="98883" y="93165"/>
                  </a:lnTo>
                  <a:lnTo>
                    <a:pt x="109170" y="74194"/>
                  </a:lnTo>
                  <a:lnTo>
                    <a:pt x="113551" y="71241"/>
                  </a:lnTo>
                  <a:lnTo>
                    <a:pt x="117641" y="72782"/>
                  </a:lnTo>
                  <a:lnTo>
                    <a:pt x="145773" y="107476"/>
                  </a:lnTo>
                  <a:lnTo>
                    <a:pt x="170858" y="121755"/>
                  </a:lnTo>
                  <a:lnTo>
                    <a:pt x="192503" y="1285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05865" y="1609113"/>
              <a:ext cx="168457" cy="117561"/>
            </a:xfrm>
            <a:custGeom>
              <a:avLst/>
              <a:gdLst/>
              <a:ahLst/>
              <a:cxnLst/>
              <a:rect l="0" t="0" r="0" b="0"/>
              <a:pathLst>
                <a:path w="168457" h="117561">
                  <a:moveTo>
                    <a:pt x="0" y="43861"/>
                  </a:moveTo>
                  <a:lnTo>
                    <a:pt x="15619" y="99099"/>
                  </a:lnTo>
                  <a:lnTo>
                    <a:pt x="11430" y="57128"/>
                  </a:lnTo>
                  <a:lnTo>
                    <a:pt x="16385" y="23615"/>
                  </a:lnTo>
                  <a:lnTo>
                    <a:pt x="21452" y="15156"/>
                  </a:lnTo>
                  <a:lnTo>
                    <a:pt x="36440" y="2637"/>
                  </a:lnTo>
                  <a:lnTo>
                    <a:pt x="45351" y="0"/>
                  </a:lnTo>
                  <a:lnTo>
                    <a:pt x="64610" y="191"/>
                  </a:lnTo>
                  <a:lnTo>
                    <a:pt x="95183" y="6875"/>
                  </a:lnTo>
                  <a:lnTo>
                    <a:pt x="120879" y="21854"/>
                  </a:lnTo>
                  <a:lnTo>
                    <a:pt x="143311" y="41110"/>
                  </a:lnTo>
                  <a:lnTo>
                    <a:pt x="159186" y="67222"/>
                  </a:lnTo>
                  <a:lnTo>
                    <a:pt x="161216" y="86999"/>
                  </a:lnTo>
                  <a:lnTo>
                    <a:pt x="160559" y="103977"/>
                  </a:lnTo>
                  <a:lnTo>
                    <a:pt x="162022" y="108505"/>
                  </a:lnTo>
                  <a:lnTo>
                    <a:pt x="168456" y="1175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42193" y="1607525"/>
              <a:ext cx="157697" cy="308662"/>
            </a:xfrm>
            <a:custGeom>
              <a:avLst/>
              <a:gdLst/>
              <a:ahLst/>
              <a:cxnLst/>
              <a:rect l="0" t="0" r="0" b="0"/>
              <a:pathLst>
                <a:path w="157697" h="308662">
                  <a:moveTo>
                    <a:pt x="111112" y="55977"/>
                  </a:moveTo>
                  <a:lnTo>
                    <a:pt x="101537" y="31931"/>
                  </a:lnTo>
                  <a:lnTo>
                    <a:pt x="90869" y="17604"/>
                  </a:lnTo>
                  <a:lnTo>
                    <a:pt x="66120" y="1973"/>
                  </a:lnTo>
                  <a:lnTo>
                    <a:pt x="46662" y="0"/>
                  </a:lnTo>
                  <a:lnTo>
                    <a:pt x="27486" y="4192"/>
                  </a:lnTo>
                  <a:lnTo>
                    <a:pt x="11164" y="13854"/>
                  </a:lnTo>
                  <a:lnTo>
                    <a:pt x="5876" y="22046"/>
                  </a:lnTo>
                  <a:lnTo>
                    <a:pt x="0" y="43626"/>
                  </a:lnTo>
                  <a:lnTo>
                    <a:pt x="3627" y="65696"/>
                  </a:lnTo>
                  <a:lnTo>
                    <a:pt x="18824" y="94732"/>
                  </a:lnTo>
                  <a:lnTo>
                    <a:pt x="25020" y="102870"/>
                  </a:lnTo>
                  <a:lnTo>
                    <a:pt x="32660" y="107126"/>
                  </a:lnTo>
                  <a:lnTo>
                    <a:pt x="50509" y="108736"/>
                  </a:lnTo>
                  <a:lnTo>
                    <a:pt x="80288" y="97476"/>
                  </a:lnTo>
                  <a:lnTo>
                    <a:pt x="94683" y="82610"/>
                  </a:lnTo>
                  <a:lnTo>
                    <a:pt x="100159" y="73732"/>
                  </a:lnTo>
                  <a:lnTo>
                    <a:pt x="104980" y="71324"/>
                  </a:lnTo>
                  <a:lnTo>
                    <a:pt x="109364" y="73227"/>
                  </a:lnTo>
                  <a:lnTo>
                    <a:pt x="113456" y="78006"/>
                  </a:lnTo>
                  <a:lnTo>
                    <a:pt x="126802" y="137329"/>
                  </a:lnTo>
                  <a:lnTo>
                    <a:pt x="149010" y="193639"/>
                  </a:lnTo>
                  <a:lnTo>
                    <a:pt x="157696" y="231556"/>
                  </a:lnTo>
                  <a:lnTo>
                    <a:pt x="155993" y="254505"/>
                  </a:lnTo>
                  <a:lnTo>
                    <a:pt x="150391" y="262029"/>
                  </a:lnTo>
                  <a:lnTo>
                    <a:pt x="89961" y="284160"/>
                  </a:lnTo>
                  <a:lnTo>
                    <a:pt x="29216" y="303987"/>
                  </a:lnTo>
                  <a:lnTo>
                    <a:pt x="5827" y="308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53614" y="1389761"/>
              <a:ext cx="20625" cy="336913"/>
            </a:xfrm>
            <a:custGeom>
              <a:avLst/>
              <a:gdLst/>
              <a:ahLst/>
              <a:cxnLst/>
              <a:rect l="0" t="0" r="0" b="0"/>
              <a:pathLst>
                <a:path w="20625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5" y="135786"/>
                  </a:lnTo>
                  <a:lnTo>
                    <a:pt x="8670" y="186722"/>
                  </a:lnTo>
                  <a:lnTo>
                    <a:pt x="15262" y="238859"/>
                  </a:lnTo>
                  <a:lnTo>
                    <a:pt x="19565" y="298133"/>
                  </a:lnTo>
                  <a:lnTo>
                    <a:pt x="2062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26839" y="147398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0591" y="14654"/>
                  </a:lnTo>
                  <a:lnTo>
                    <a:pt x="131971" y="20962"/>
                  </a:lnTo>
                  <a:lnTo>
                    <a:pt x="74118" y="29141"/>
                  </a:lnTo>
                  <a:lnTo>
                    <a:pt x="34829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95853" y="1431875"/>
              <a:ext cx="41681" cy="305328"/>
            </a:xfrm>
            <a:custGeom>
              <a:avLst/>
              <a:gdLst/>
              <a:ahLst/>
              <a:cxnLst/>
              <a:rect l="0" t="0" r="0" b="0"/>
              <a:pathLst>
                <a:path w="41681" h="305328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14258" y="206912"/>
                  </a:lnTo>
                  <a:lnTo>
                    <a:pt x="27772" y="266476"/>
                  </a:lnTo>
                  <a:lnTo>
                    <a:pt x="4168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82189" y="1534617"/>
              <a:ext cx="134330" cy="181529"/>
            </a:xfrm>
            <a:custGeom>
              <a:avLst/>
              <a:gdLst/>
              <a:ahLst/>
              <a:cxnLst/>
              <a:rect l="0" t="0" r="0" b="0"/>
              <a:pathLst>
                <a:path w="134330" h="181529">
                  <a:moveTo>
                    <a:pt x="18515" y="118357"/>
                  </a:moveTo>
                  <a:lnTo>
                    <a:pt x="79388" y="84028"/>
                  </a:lnTo>
                  <a:lnTo>
                    <a:pt x="93533" y="70344"/>
                  </a:lnTo>
                  <a:lnTo>
                    <a:pt x="103719" y="52564"/>
                  </a:lnTo>
                  <a:lnTo>
                    <a:pt x="104564" y="42910"/>
                  </a:lnTo>
                  <a:lnTo>
                    <a:pt x="99263" y="22823"/>
                  </a:lnTo>
                  <a:lnTo>
                    <a:pt x="85989" y="8437"/>
                  </a:lnTo>
                  <a:lnTo>
                    <a:pt x="77536" y="2963"/>
                  </a:lnTo>
                  <a:lnTo>
                    <a:pt x="55665" y="0"/>
                  </a:lnTo>
                  <a:lnTo>
                    <a:pt x="43282" y="848"/>
                  </a:lnTo>
                  <a:lnTo>
                    <a:pt x="33857" y="4923"/>
                  </a:lnTo>
                  <a:lnTo>
                    <a:pt x="20264" y="18809"/>
                  </a:lnTo>
                  <a:lnTo>
                    <a:pt x="6035" y="51946"/>
                  </a:lnTo>
                  <a:lnTo>
                    <a:pt x="0" y="91400"/>
                  </a:lnTo>
                  <a:lnTo>
                    <a:pt x="4827" y="112615"/>
                  </a:lnTo>
                  <a:lnTo>
                    <a:pt x="26990" y="150888"/>
                  </a:lnTo>
                  <a:lnTo>
                    <a:pt x="43339" y="165180"/>
                  </a:lnTo>
                  <a:lnTo>
                    <a:pt x="52612" y="170629"/>
                  </a:lnTo>
                  <a:lnTo>
                    <a:pt x="113501" y="180092"/>
                  </a:lnTo>
                  <a:lnTo>
                    <a:pt x="134329" y="181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21803" y="1410818"/>
              <a:ext cx="155353" cy="231628"/>
            </a:xfrm>
            <a:custGeom>
              <a:avLst/>
              <a:gdLst/>
              <a:ahLst/>
              <a:cxnLst/>
              <a:rect l="0" t="0" r="0" b="0"/>
              <a:pathLst>
                <a:path w="155353" h="231628">
                  <a:moveTo>
                    <a:pt x="0" y="0"/>
                  </a:moveTo>
                  <a:lnTo>
                    <a:pt x="39687" y="2340"/>
                  </a:lnTo>
                  <a:lnTo>
                    <a:pt x="94437" y="23719"/>
                  </a:lnTo>
                  <a:lnTo>
                    <a:pt x="144237" y="53455"/>
                  </a:lnTo>
                  <a:lnTo>
                    <a:pt x="152310" y="60204"/>
                  </a:lnTo>
                  <a:lnTo>
                    <a:pt x="155352" y="67042"/>
                  </a:lnTo>
                  <a:lnTo>
                    <a:pt x="155040" y="73940"/>
                  </a:lnTo>
                  <a:lnTo>
                    <a:pt x="152493" y="80879"/>
                  </a:lnTo>
                  <a:lnTo>
                    <a:pt x="146116" y="86675"/>
                  </a:lnTo>
                  <a:lnTo>
                    <a:pt x="126551" y="96234"/>
                  </a:lnTo>
                  <a:lnTo>
                    <a:pt x="68513" y="110332"/>
                  </a:lnTo>
                  <a:lnTo>
                    <a:pt x="59713" y="115669"/>
                  </a:lnTo>
                  <a:lnTo>
                    <a:pt x="46816" y="130957"/>
                  </a:lnTo>
                  <a:lnTo>
                    <a:pt x="41739" y="139948"/>
                  </a:lnTo>
                  <a:lnTo>
                    <a:pt x="39218" y="159295"/>
                  </a:lnTo>
                  <a:lnTo>
                    <a:pt x="43166" y="178423"/>
                  </a:lnTo>
                  <a:lnTo>
                    <a:pt x="58526" y="209766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27088" y="1716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7344350" y="1680611"/>
            <a:ext cx="2495255" cy="1316064"/>
          </a:xfrm>
          <a:custGeom>
            <a:avLst/>
            <a:gdLst/>
            <a:ahLst/>
            <a:cxnLst/>
            <a:rect l="0" t="0" r="0" b="0"/>
            <a:pathLst>
              <a:path w="2495255" h="1316064">
                <a:moveTo>
                  <a:pt x="0" y="0"/>
                </a:moveTo>
                <a:lnTo>
                  <a:pt x="2495254" y="0"/>
                </a:lnTo>
                <a:lnTo>
                  <a:pt x="2495254" y="1316063"/>
                </a:lnTo>
                <a:lnTo>
                  <a:pt x="0" y="131606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8034567" y="110637"/>
            <a:ext cx="1174856" cy="426317"/>
            <a:chOff x="8034567" y="110637"/>
            <a:chExt cx="1174856" cy="426317"/>
          </a:xfrm>
        </p:grpSpPr>
        <p:sp>
          <p:nvSpPr>
            <p:cNvPr id="90" name="Freeform 89"/>
            <p:cNvSpPr/>
            <p:nvPr/>
          </p:nvSpPr>
          <p:spPr>
            <a:xfrm>
              <a:off x="8034567" y="110637"/>
              <a:ext cx="227556" cy="319091"/>
            </a:xfrm>
            <a:custGeom>
              <a:avLst/>
              <a:gdLst/>
              <a:ahLst/>
              <a:cxnLst/>
              <a:rect l="0" t="0" r="0" b="0"/>
              <a:pathLst>
                <a:path w="227556" h="319091">
                  <a:moveTo>
                    <a:pt x="156604" y="5176"/>
                  </a:moveTo>
                  <a:lnTo>
                    <a:pt x="119126" y="13509"/>
                  </a:lnTo>
                  <a:lnTo>
                    <a:pt x="84278" y="11934"/>
                  </a:lnTo>
                  <a:lnTo>
                    <a:pt x="30443" y="0"/>
                  </a:lnTo>
                  <a:lnTo>
                    <a:pt x="9286" y="2096"/>
                  </a:lnTo>
                  <a:lnTo>
                    <a:pt x="3409" y="6632"/>
                  </a:lnTo>
                  <a:lnTo>
                    <a:pt x="662" y="13166"/>
                  </a:lnTo>
                  <a:lnTo>
                    <a:pt x="0" y="21031"/>
                  </a:lnTo>
                  <a:lnTo>
                    <a:pt x="5504" y="39129"/>
                  </a:lnTo>
                  <a:lnTo>
                    <a:pt x="13409" y="60040"/>
                  </a:lnTo>
                  <a:lnTo>
                    <a:pt x="24489" y="119665"/>
                  </a:lnTo>
                  <a:lnTo>
                    <a:pt x="28754" y="124785"/>
                  </a:lnTo>
                  <a:lnTo>
                    <a:pt x="33935" y="125860"/>
                  </a:lnTo>
                  <a:lnTo>
                    <a:pt x="74246" y="115565"/>
                  </a:lnTo>
                  <a:lnTo>
                    <a:pt x="125265" y="125633"/>
                  </a:lnTo>
                  <a:lnTo>
                    <a:pt x="166011" y="139931"/>
                  </a:lnTo>
                  <a:lnTo>
                    <a:pt x="205127" y="170768"/>
                  </a:lnTo>
                  <a:lnTo>
                    <a:pt x="221024" y="196960"/>
                  </a:lnTo>
                  <a:lnTo>
                    <a:pt x="227555" y="232537"/>
                  </a:lnTo>
                  <a:lnTo>
                    <a:pt x="222842" y="255964"/>
                  </a:lnTo>
                  <a:lnTo>
                    <a:pt x="211780" y="276904"/>
                  </a:lnTo>
                  <a:lnTo>
                    <a:pt x="195164" y="294010"/>
                  </a:lnTo>
                  <a:lnTo>
                    <a:pt x="166079" y="311205"/>
                  </a:lnTo>
                  <a:lnTo>
                    <a:pt x="116405" y="319090"/>
                  </a:lnTo>
                  <a:lnTo>
                    <a:pt x="64652" y="317528"/>
                  </a:lnTo>
                  <a:lnTo>
                    <a:pt x="45546" y="312455"/>
                  </a:lnTo>
                  <a:lnTo>
                    <a:pt x="30262" y="2999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570197" y="157927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4"/>
                  </a:lnTo>
                  <a:lnTo>
                    <a:pt x="0" y="23158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595543" y="200041"/>
              <a:ext cx="100996" cy="189514"/>
            </a:xfrm>
            <a:custGeom>
              <a:avLst/>
              <a:gdLst/>
              <a:ahLst/>
              <a:cxnLst/>
              <a:rect l="0" t="0" r="0" b="0"/>
              <a:pathLst>
                <a:path w="100996" h="189514">
                  <a:moveTo>
                    <a:pt x="90467" y="0"/>
                  </a:moveTo>
                  <a:lnTo>
                    <a:pt x="31904" y="49498"/>
                  </a:lnTo>
                  <a:lnTo>
                    <a:pt x="4485" y="64709"/>
                  </a:lnTo>
                  <a:lnTo>
                    <a:pt x="391" y="70045"/>
                  </a:lnTo>
                  <a:lnTo>
                    <a:pt x="0" y="75943"/>
                  </a:lnTo>
                  <a:lnTo>
                    <a:pt x="5806" y="88734"/>
                  </a:lnTo>
                  <a:lnTo>
                    <a:pt x="62563" y="150934"/>
                  </a:lnTo>
                  <a:lnTo>
                    <a:pt x="10099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49181" y="259428"/>
              <a:ext cx="284270" cy="172241"/>
            </a:xfrm>
            <a:custGeom>
              <a:avLst/>
              <a:gdLst/>
              <a:ahLst/>
              <a:cxnLst/>
              <a:rect l="0" t="0" r="0" b="0"/>
              <a:pathLst>
                <a:path w="284270" h="172241">
                  <a:moveTo>
                    <a:pt x="0" y="56426"/>
                  </a:moveTo>
                  <a:lnTo>
                    <a:pt x="5590" y="115043"/>
                  </a:lnTo>
                  <a:lnTo>
                    <a:pt x="14654" y="149834"/>
                  </a:lnTo>
                  <a:lnTo>
                    <a:pt x="16788" y="152623"/>
                  </a:lnTo>
                  <a:lnTo>
                    <a:pt x="18211" y="149803"/>
                  </a:lnTo>
                  <a:lnTo>
                    <a:pt x="20682" y="99095"/>
                  </a:lnTo>
                  <a:lnTo>
                    <a:pt x="26597" y="37060"/>
                  </a:lnTo>
                  <a:lnTo>
                    <a:pt x="31769" y="28308"/>
                  </a:lnTo>
                  <a:lnTo>
                    <a:pt x="46875" y="15463"/>
                  </a:lnTo>
                  <a:lnTo>
                    <a:pt x="54647" y="13910"/>
                  </a:lnTo>
                  <a:lnTo>
                    <a:pt x="62167" y="15214"/>
                  </a:lnTo>
                  <a:lnTo>
                    <a:pt x="76763" y="22902"/>
                  </a:lnTo>
                  <a:lnTo>
                    <a:pt x="98134" y="41554"/>
                  </a:lnTo>
                  <a:lnTo>
                    <a:pt x="123196" y="78705"/>
                  </a:lnTo>
                  <a:lnTo>
                    <a:pt x="129623" y="92064"/>
                  </a:lnTo>
                  <a:lnTo>
                    <a:pt x="129699" y="90714"/>
                  </a:lnTo>
                  <a:lnTo>
                    <a:pt x="120719" y="54009"/>
                  </a:lnTo>
                  <a:lnTo>
                    <a:pt x="123063" y="34295"/>
                  </a:lnTo>
                  <a:lnTo>
                    <a:pt x="127666" y="26464"/>
                  </a:lnTo>
                  <a:lnTo>
                    <a:pt x="142138" y="14644"/>
                  </a:lnTo>
                  <a:lnTo>
                    <a:pt x="170017" y="1413"/>
                  </a:lnTo>
                  <a:lnTo>
                    <a:pt x="190207" y="0"/>
                  </a:lnTo>
                  <a:lnTo>
                    <a:pt x="209709" y="4442"/>
                  </a:lnTo>
                  <a:lnTo>
                    <a:pt x="226175" y="14215"/>
                  </a:lnTo>
                  <a:lnTo>
                    <a:pt x="248600" y="38460"/>
                  </a:lnTo>
                  <a:lnTo>
                    <a:pt x="276584" y="98812"/>
                  </a:lnTo>
                  <a:lnTo>
                    <a:pt x="283257" y="153313"/>
                  </a:lnTo>
                  <a:lnTo>
                    <a:pt x="284269" y="172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170321" y="431668"/>
              <a:ext cx="39102" cy="105286"/>
            </a:xfrm>
            <a:custGeom>
              <a:avLst/>
              <a:gdLst/>
              <a:ahLst/>
              <a:cxnLst/>
              <a:rect l="0" t="0" r="0" b="0"/>
              <a:pathLst>
                <a:path w="39102" h="105286">
                  <a:moveTo>
                    <a:pt x="0" y="0"/>
                  </a:moveTo>
                  <a:lnTo>
                    <a:pt x="16768" y="5589"/>
                  </a:lnTo>
                  <a:lnTo>
                    <a:pt x="28119" y="17692"/>
                  </a:lnTo>
                  <a:lnTo>
                    <a:pt x="35894" y="35939"/>
                  </a:lnTo>
                  <a:lnTo>
                    <a:pt x="39101" y="70180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00363" y="2329768"/>
            <a:ext cx="2537369" cy="1027872"/>
            <a:chOff x="800363" y="2329768"/>
            <a:chExt cx="2537369" cy="1027872"/>
          </a:xfrm>
        </p:grpSpPr>
        <p:sp>
          <p:nvSpPr>
            <p:cNvPr id="96" name="Freeform 95"/>
            <p:cNvSpPr/>
            <p:nvPr/>
          </p:nvSpPr>
          <p:spPr>
            <a:xfrm>
              <a:off x="899171" y="2329768"/>
              <a:ext cx="259162" cy="459162"/>
            </a:xfrm>
            <a:custGeom>
              <a:avLst/>
              <a:gdLst/>
              <a:ahLst/>
              <a:cxnLst/>
              <a:rect l="0" t="0" r="0" b="0"/>
              <a:pathLst>
                <a:path w="259162" h="459162">
                  <a:moveTo>
                    <a:pt x="59119" y="77046"/>
                  </a:moveTo>
                  <a:lnTo>
                    <a:pt x="9621" y="126544"/>
                  </a:lnTo>
                  <a:lnTo>
                    <a:pt x="5064" y="126423"/>
                  </a:lnTo>
                  <a:lnTo>
                    <a:pt x="2025" y="121662"/>
                  </a:lnTo>
                  <a:lnTo>
                    <a:pt x="0" y="113809"/>
                  </a:lnTo>
                  <a:lnTo>
                    <a:pt x="3988" y="95725"/>
                  </a:lnTo>
                  <a:lnTo>
                    <a:pt x="19388" y="68932"/>
                  </a:lnTo>
                  <a:lnTo>
                    <a:pt x="66278" y="17526"/>
                  </a:lnTo>
                  <a:lnTo>
                    <a:pt x="92826" y="1959"/>
                  </a:lnTo>
                  <a:lnTo>
                    <a:pt x="112705" y="0"/>
                  </a:lnTo>
                  <a:lnTo>
                    <a:pt x="133238" y="4199"/>
                  </a:lnTo>
                  <a:lnTo>
                    <a:pt x="154062" y="13864"/>
                  </a:lnTo>
                  <a:lnTo>
                    <a:pt x="179927" y="38048"/>
                  </a:lnTo>
                  <a:lnTo>
                    <a:pt x="196820" y="67441"/>
                  </a:lnTo>
                  <a:lnTo>
                    <a:pt x="216694" y="127615"/>
                  </a:lnTo>
                  <a:lnTo>
                    <a:pt x="232208" y="183228"/>
                  </a:lnTo>
                  <a:lnTo>
                    <a:pt x="222827" y="244003"/>
                  </a:lnTo>
                  <a:lnTo>
                    <a:pt x="206355" y="306280"/>
                  </a:lnTo>
                  <a:lnTo>
                    <a:pt x="186859" y="350314"/>
                  </a:lnTo>
                  <a:lnTo>
                    <a:pt x="153598" y="403367"/>
                  </a:lnTo>
                  <a:lnTo>
                    <a:pt x="129617" y="431877"/>
                  </a:lnTo>
                  <a:lnTo>
                    <a:pt x="100285" y="452023"/>
                  </a:lnTo>
                  <a:lnTo>
                    <a:pt x="90072" y="456882"/>
                  </a:lnTo>
                  <a:lnTo>
                    <a:pt x="69367" y="459161"/>
                  </a:lnTo>
                  <a:lnTo>
                    <a:pt x="48466" y="455106"/>
                  </a:lnTo>
                  <a:lnTo>
                    <a:pt x="27478" y="445504"/>
                  </a:lnTo>
                  <a:lnTo>
                    <a:pt x="20478" y="437328"/>
                  </a:lnTo>
                  <a:lnTo>
                    <a:pt x="12699" y="415766"/>
                  </a:lnTo>
                  <a:lnTo>
                    <a:pt x="13910" y="382908"/>
                  </a:lnTo>
                  <a:lnTo>
                    <a:pt x="21868" y="364673"/>
                  </a:lnTo>
                  <a:lnTo>
                    <a:pt x="34375" y="348770"/>
                  </a:lnTo>
                  <a:lnTo>
                    <a:pt x="51631" y="333903"/>
                  </a:lnTo>
                  <a:lnTo>
                    <a:pt x="61146" y="330172"/>
                  </a:lnTo>
                  <a:lnTo>
                    <a:pt x="81077" y="329147"/>
                  </a:lnTo>
                  <a:lnTo>
                    <a:pt x="141271" y="341106"/>
                  </a:lnTo>
                  <a:lnTo>
                    <a:pt x="162311" y="348824"/>
                  </a:lnTo>
                  <a:lnTo>
                    <a:pt x="217941" y="377920"/>
                  </a:lnTo>
                  <a:lnTo>
                    <a:pt x="259161" y="392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402828" y="2548624"/>
              <a:ext cx="113474" cy="161663"/>
            </a:xfrm>
            <a:custGeom>
              <a:avLst/>
              <a:gdLst/>
              <a:ahLst/>
              <a:cxnLst/>
              <a:rect l="0" t="0" r="0" b="0"/>
              <a:pathLst>
                <a:path w="113474" h="161663">
                  <a:moveTo>
                    <a:pt x="113473" y="5589"/>
                  </a:moveTo>
                  <a:lnTo>
                    <a:pt x="96705" y="0"/>
                  </a:lnTo>
                  <a:lnTo>
                    <a:pt x="63922" y="2113"/>
                  </a:lnTo>
                  <a:lnTo>
                    <a:pt x="44267" y="10283"/>
                  </a:lnTo>
                  <a:lnTo>
                    <a:pt x="35750" y="15738"/>
                  </a:lnTo>
                  <a:lnTo>
                    <a:pt x="23167" y="31157"/>
                  </a:lnTo>
                  <a:lnTo>
                    <a:pt x="5557" y="69651"/>
                  </a:lnTo>
                  <a:lnTo>
                    <a:pt x="0" y="106199"/>
                  </a:lnTo>
                  <a:lnTo>
                    <a:pt x="4939" y="126734"/>
                  </a:lnTo>
                  <a:lnTo>
                    <a:pt x="16102" y="143659"/>
                  </a:lnTo>
                  <a:lnTo>
                    <a:pt x="32763" y="158980"/>
                  </a:lnTo>
                  <a:lnTo>
                    <a:pt x="40948" y="161662"/>
                  </a:lnTo>
                  <a:lnTo>
                    <a:pt x="48746" y="161110"/>
                  </a:lnTo>
                  <a:lnTo>
                    <a:pt x="102944" y="14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568943" y="2550930"/>
              <a:ext cx="273742" cy="140154"/>
            </a:xfrm>
            <a:custGeom>
              <a:avLst/>
              <a:gdLst/>
              <a:ahLst/>
              <a:cxnLst/>
              <a:rect l="0" t="0" r="0" b="0"/>
              <a:pathLst>
                <a:path w="273742" h="140154">
                  <a:moveTo>
                    <a:pt x="0" y="55925"/>
                  </a:moveTo>
                  <a:lnTo>
                    <a:pt x="10723" y="118400"/>
                  </a:lnTo>
                  <a:lnTo>
                    <a:pt x="12998" y="116293"/>
                  </a:lnTo>
                  <a:lnTo>
                    <a:pt x="17475" y="101473"/>
                  </a:lnTo>
                  <a:lnTo>
                    <a:pt x="26175" y="46080"/>
                  </a:lnTo>
                  <a:lnTo>
                    <a:pt x="38539" y="27763"/>
                  </a:lnTo>
                  <a:lnTo>
                    <a:pt x="46750" y="19603"/>
                  </a:lnTo>
                  <a:lnTo>
                    <a:pt x="55733" y="16503"/>
                  </a:lnTo>
                  <a:lnTo>
                    <a:pt x="75074" y="19297"/>
                  </a:lnTo>
                  <a:lnTo>
                    <a:pt x="100103" y="34024"/>
                  </a:lnTo>
                  <a:lnTo>
                    <a:pt x="111951" y="49701"/>
                  </a:lnTo>
                  <a:lnTo>
                    <a:pt x="116748" y="58795"/>
                  </a:lnTo>
                  <a:lnTo>
                    <a:pt x="122286" y="62518"/>
                  </a:lnTo>
                  <a:lnTo>
                    <a:pt x="128317" y="62660"/>
                  </a:lnTo>
                  <a:lnTo>
                    <a:pt x="134678" y="60415"/>
                  </a:lnTo>
                  <a:lnTo>
                    <a:pt x="144865" y="48562"/>
                  </a:lnTo>
                  <a:lnTo>
                    <a:pt x="166526" y="17946"/>
                  </a:lnTo>
                  <a:lnTo>
                    <a:pt x="192061" y="2038"/>
                  </a:lnTo>
                  <a:lnTo>
                    <a:pt x="211702" y="0"/>
                  </a:lnTo>
                  <a:lnTo>
                    <a:pt x="221853" y="1095"/>
                  </a:lnTo>
                  <a:lnTo>
                    <a:pt x="239371" y="11669"/>
                  </a:lnTo>
                  <a:lnTo>
                    <a:pt x="253786" y="28067"/>
                  </a:lnTo>
                  <a:lnTo>
                    <a:pt x="264093" y="47054"/>
                  </a:lnTo>
                  <a:lnTo>
                    <a:pt x="271836" y="95074"/>
                  </a:lnTo>
                  <a:lnTo>
                    <a:pt x="273741" y="140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0363" y="2796369"/>
              <a:ext cx="1094965" cy="63171"/>
            </a:xfrm>
            <a:custGeom>
              <a:avLst/>
              <a:gdLst/>
              <a:ahLst/>
              <a:cxnLst/>
              <a:rect l="0" t="0" r="0" b="0"/>
              <a:pathLst>
                <a:path w="1094965" h="63171">
                  <a:moveTo>
                    <a:pt x="1094964" y="0"/>
                  </a:moveTo>
                  <a:lnTo>
                    <a:pt x="1046033" y="0"/>
                  </a:lnTo>
                  <a:lnTo>
                    <a:pt x="998188" y="0"/>
                  </a:lnTo>
                  <a:lnTo>
                    <a:pt x="935208" y="0"/>
                  </a:lnTo>
                  <a:lnTo>
                    <a:pt x="876537" y="0"/>
                  </a:lnTo>
                  <a:lnTo>
                    <a:pt x="826953" y="0"/>
                  </a:lnTo>
                  <a:lnTo>
                    <a:pt x="775217" y="0"/>
                  </a:lnTo>
                  <a:lnTo>
                    <a:pt x="722844" y="0"/>
                  </a:lnTo>
                  <a:lnTo>
                    <a:pt x="672621" y="1169"/>
                  </a:lnTo>
                  <a:lnTo>
                    <a:pt x="619904" y="8333"/>
                  </a:lnTo>
                  <a:lnTo>
                    <a:pt x="559188" y="10094"/>
                  </a:lnTo>
                  <a:lnTo>
                    <a:pt x="505340" y="17678"/>
                  </a:lnTo>
                  <a:lnTo>
                    <a:pt x="447044" y="23509"/>
                  </a:lnTo>
                  <a:lnTo>
                    <a:pt x="395451" y="29990"/>
                  </a:lnTo>
                  <a:lnTo>
                    <a:pt x="340200" y="32440"/>
                  </a:lnTo>
                  <a:lnTo>
                    <a:pt x="284226" y="39856"/>
                  </a:lnTo>
                  <a:lnTo>
                    <a:pt x="221309" y="49052"/>
                  </a:lnTo>
                  <a:lnTo>
                    <a:pt x="167805" y="51933"/>
                  </a:lnTo>
                  <a:lnTo>
                    <a:pt x="112175" y="58091"/>
                  </a:lnTo>
                  <a:lnTo>
                    <a:pt x="56126" y="62167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24985" y="2985882"/>
              <a:ext cx="238591" cy="371758"/>
            </a:xfrm>
            <a:custGeom>
              <a:avLst/>
              <a:gdLst/>
              <a:ahLst/>
              <a:cxnLst/>
              <a:rect l="0" t="0" r="0" b="0"/>
              <a:pathLst>
                <a:path w="238591" h="371758">
                  <a:moveTo>
                    <a:pt x="59606" y="0"/>
                  </a:moveTo>
                  <a:lnTo>
                    <a:pt x="32095" y="53875"/>
                  </a:lnTo>
                  <a:lnTo>
                    <a:pt x="19999" y="83423"/>
                  </a:lnTo>
                  <a:lnTo>
                    <a:pt x="8468" y="99858"/>
                  </a:lnTo>
                  <a:lnTo>
                    <a:pt x="4457" y="100497"/>
                  </a:lnTo>
                  <a:lnTo>
                    <a:pt x="1783" y="96244"/>
                  </a:lnTo>
                  <a:lnTo>
                    <a:pt x="0" y="88729"/>
                  </a:lnTo>
                  <a:lnTo>
                    <a:pt x="4258" y="71020"/>
                  </a:lnTo>
                  <a:lnTo>
                    <a:pt x="19810" y="44440"/>
                  </a:lnTo>
                  <a:lnTo>
                    <a:pt x="46026" y="14497"/>
                  </a:lnTo>
                  <a:lnTo>
                    <a:pt x="66048" y="6443"/>
                  </a:lnTo>
                  <a:lnTo>
                    <a:pt x="77939" y="4295"/>
                  </a:lnTo>
                  <a:lnTo>
                    <a:pt x="88206" y="6373"/>
                  </a:lnTo>
                  <a:lnTo>
                    <a:pt x="113834" y="24895"/>
                  </a:lnTo>
                  <a:lnTo>
                    <a:pt x="135075" y="46890"/>
                  </a:lnTo>
                  <a:lnTo>
                    <a:pt x="157181" y="95385"/>
                  </a:lnTo>
                  <a:lnTo>
                    <a:pt x="163368" y="152635"/>
                  </a:lnTo>
                  <a:lnTo>
                    <a:pt x="161471" y="210218"/>
                  </a:lnTo>
                  <a:lnTo>
                    <a:pt x="150177" y="266652"/>
                  </a:lnTo>
                  <a:lnTo>
                    <a:pt x="128276" y="313284"/>
                  </a:lnTo>
                  <a:lnTo>
                    <a:pt x="107119" y="338620"/>
                  </a:lnTo>
                  <a:lnTo>
                    <a:pt x="79143" y="359775"/>
                  </a:lnTo>
                  <a:lnTo>
                    <a:pt x="58930" y="369690"/>
                  </a:lnTo>
                  <a:lnTo>
                    <a:pt x="38249" y="371757"/>
                  </a:lnTo>
                  <a:lnTo>
                    <a:pt x="27820" y="370670"/>
                  </a:lnTo>
                  <a:lnTo>
                    <a:pt x="19698" y="366436"/>
                  </a:lnTo>
                  <a:lnTo>
                    <a:pt x="7554" y="352373"/>
                  </a:lnTo>
                  <a:lnTo>
                    <a:pt x="5017" y="343710"/>
                  </a:lnTo>
                  <a:lnTo>
                    <a:pt x="5319" y="324726"/>
                  </a:lnTo>
                  <a:lnTo>
                    <a:pt x="12472" y="307709"/>
                  </a:lnTo>
                  <a:lnTo>
                    <a:pt x="36127" y="277721"/>
                  </a:lnTo>
                  <a:lnTo>
                    <a:pt x="62008" y="261922"/>
                  </a:lnTo>
                  <a:lnTo>
                    <a:pt x="81730" y="259909"/>
                  </a:lnTo>
                  <a:lnTo>
                    <a:pt x="143927" y="274375"/>
                  </a:lnTo>
                  <a:lnTo>
                    <a:pt x="207013" y="294853"/>
                  </a:lnTo>
                  <a:lnTo>
                    <a:pt x="23859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090283" y="3017467"/>
              <a:ext cx="181101" cy="287225"/>
            </a:xfrm>
            <a:custGeom>
              <a:avLst/>
              <a:gdLst/>
              <a:ahLst/>
              <a:cxnLst/>
              <a:rect l="0" t="0" r="0" b="0"/>
              <a:pathLst>
                <a:path w="181101" h="287225">
                  <a:moveTo>
                    <a:pt x="131220" y="0"/>
                  </a:moveTo>
                  <a:lnTo>
                    <a:pt x="72603" y="0"/>
                  </a:lnTo>
                  <a:lnTo>
                    <a:pt x="32224" y="0"/>
                  </a:lnTo>
                  <a:lnTo>
                    <a:pt x="23109" y="4679"/>
                  </a:lnTo>
                  <a:lnTo>
                    <a:pt x="17031" y="12478"/>
                  </a:lnTo>
                  <a:lnTo>
                    <a:pt x="10280" y="33622"/>
                  </a:lnTo>
                  <a:lnTo>
                    <a:pt x="0" y="93407"/>
                  </a:lnTo>
                  <a:lnTo>
                    <a:pt x="456" y="98536"/>
                  </a:lnTo>
                  <a:lnTo>
                    <a:pt x="3100" y="99616"/>
                  </a:lnTo>
                  <a:lnTo>
                    <a:pt x="47408" y="88161"/>
                  </a:lnTo>
                  <a:lnTo>
                    <a:pt x="73303" y="85976"/>
                  </a:lnTo>
                  <a:lnTo>
                    <a:pt x="97290" y="91244"/>
                  </a:lnTo>
                  <a:lnTo>
                    <a:pt x="127406" y="107364"/>
                  </a:lnTo>
                  <a:lnTo>
                    <a:pt x="158543" y="133772"/>
                  </a:lnTo>
                  <a:lnTo>
                    <a:pt x="174540" y="160129"/>
                  </a:lnTo>
                  <a:lnTo>
                    <a:pt x="181100" y="195754"/>
                  </a:lnTo>
                  <a:lnTo>
                    <a:pt x="177455" y="230357"/>
                  </a:lnTo>
                  <a:lnTo>
                    <a:pt x="168926" y="249000"/>
                  </a:lnTo>
                  <a:lnTo>
                    <a:pt x="163376" y="257247"/>
                  </a:lnTo>
                  <a:lnTo>
                    <a:pt x="147851" y="269530"/>
                  </a:lnTo>
                  <a:lnTo>
                    <a:pt x="109289" y="286947"/>
                  </a:lnTo>
                  <a:lnTo>
                    <a:pt x="99052" y="287224"/>
                  </a:lnTo>
                  <a:lnTo>
                    <a:pt x="78318" y="281293"/>
                  </a:lnTo>
                  <a:lnTo>
                    <a:pt x="2593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63658" y="2996410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10529" y="48931"/>
                  </a:lnTo>
                  <a:lnTo>
                    <a:pt x="7409" y="96776"/>
                  </a:lnTo>
                  <a:lnTo>
                    <a:pt x="2195" y="147997"/>
                  </a:lnTo>
                  <a:lnTo>
                    <a:pt x="651" y="19709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499398" y="3017467"/>
              <a:ext cx="90603" cy="178985"/>
            </a:xfrm>
            <a:custGeom>
              <a:avLst/>
              <a:gdLst/>
              <a:ahLst/>
              <a:cxnLst/>
              <a:rect l="0" t="0" r="0" b="0"/>
              <a:pathLst>
                <a:path w="90603" h="178985">
                  <a:moveTo>
                    <a:pt x="90602" y="0"/>
                  </a:moveTo>
                  <a:lnTo>
                    <a:pt x="31009" y="49498"/>
                  </a:lnTo>
                  <a:lnTo>
                    <a:pt x="4315" y="70298"/>
                  </a:lnTo>
                  <a:lnTo>
                    <a:pt x="322" y="77281"/>
                  </a:lnTo>
                  <a:lnTo>
                    <a:pt x="0" y="84276"/>
                  </a:lnTo>
                  <a:lnTo>
                    <a:pt x="5881" y="98287"/>
                  </a:lnTo>
                  <a:lnTo>
                    <a:pt x="61526" y="160268"/>
                  </a:lnTo>
                  <a:lnTo>
                    <a:pt x="8007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21586" y="3053657"/>
              <a:ext cx="242156" cy="153798"/>
            </a:xfrm>
            <a:custGeom>
              <a:avLst/>
              <a:gdLst/>
              <a:ahLst/>
              <a:cxnLst/>
              <a:rect l="0" t="0" r="0" b="0"/>
              <a:pathLst>
                <a:path w="242156" h="153798">
                  <a:moveTo>
                    <a:pt x="0" y="90152"/>
                  </a:moveTo>
                  <a:lnTo>
                    <a:pt x="9065" y="148769"/>
                  </a:lnTo>
                  <a:lnTo>
                    <a:pt x="8383" y="153797"/>
                  </a:lnTo>
                  <a:lnTo>
                    <a:pt x="6759" y="153639"/>
                  </a:lnTo>
                  <a:lnTo>
                    <a:pt x="4506" y="150024"/>
                  </a:lnTo>
                  <a:lnTo>
                    <a:pt x="1335" y="122580"/>
                  </a:lnTo>
                  <a:lnTo>
                    <a:pt x="11628" y="69206"/>
                  </a:lnTo>
                  <a:lnTo>
                    <a:pt x="14771" y="58641"/>
                  </a:lnTo>
                  <a:lnTo>
                    <a:pt x="20375" y="50427"/>
                  </a:lnTo>
                  <a:lnTo>
                    <a:pt x="35962" y="38181"/>
                  </a:lnTo>
                  <a:lnTo>
                    <a:pt x="54588" y="35079"/>
                  </a:lnTo>
                  <a:lnTo>
                    <a:pt x="64468" y="35889"/>
                  </a:lnTo>
                  <a:lnTo>
                    <a:pt x="81685" y="43028"/>
                  </a:lnTo>
                  <a:lnTo>
                    <a:pt x="89551" y="48208"/>
                  </a:lnTo>
                  <a:lnTo>
                    <a:pt x="101412" y="63321"/>
                  </a:lnTo>
                  <a:lnTo>
                    <a:pt x="106212" y="72265"/>
                  </a:lnTo>
                  <a:lnTo>
                    <a:pt x="109412" y="73548"/>
                  </a:lnTo>
                  <a:lnTo>
                    <a:pt x="111546" y="69724"/>
                  </a:lnTo>
                  <a:lnTo>
                    <a:pt x="120560" y="35554"/>
                  </a:lnTo>
                  <a:lnTo>
                    <a:pt x="135807" y="10934"/>
                  </a:lnTo>
                  <a:lnTo>
                    <a:pt x="154725" y="2302"/>
                  </a:lnTo>
                  <a:lnTo>
                    <a:pt x="166321" y="0"/>
                  </a:lnTo>
                  <a:lnTo>
                    <a:pt x="188564" y="3681"/>
                  </a:lnTo>
                  <a:lnTo>
                    <a:pt x="199409" y="7938"/>
                  </a:lnTo>
                  <a:lnTo>
                    <a:pt x="214579" y="22027"/>
                  </a:lnTo>
                  <a:lnTo>
                    <a:pt x="233848" y="59668"/>
                  </a:lnTo>
                  <a:lnTo>
                    <a:pt x="241061" y="119687"/>
                  </a:lnTo>
                  <a:lnTo>
                    <a:pt x="242155" y="1533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42767" y="2785840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5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63824" y="287006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90207" y="2822365"/>
              <a:ext cx="747525" cy="37175"/>
            </a:xfrm>
            <a:custGeom>
              <a:avLst/>
              <a:gdLst/>
              <a:ahLst/>
              <a:cxnLst/>
              <a:rect l="0" t="0" r="0" b="0"/>
              <a:pathLst>
                <a:path w="747525" h="37175">
                  <a:moveTo>
                    <a:pt x="0" y="5589"/>
                  </a:moveTo>
                  <a:lnTo>
                    <a:pt x="16768" y="0"/>
                  </a:lnTo>
                  <a:lnTo>
                    <a:pt x="75446" y="4044"/>
                  </a:lnTo>
                  <a:lnTo>
                    <a:pt x="135787" y="5284"/>
                  </a:lnTo>
                  <a:lnTo>
                    <a:pt x="186723" y="5499"/>
                  </a:lnTo>
                  <a:lnTo>
                    <a:pt x="238859" y="5562"/>
                  </a:lnTo>
                  <a:lnTo>
                    <a:pt x="295577" y="12819"/>
                  </a:lnTo>
                  <a:lnTo>
                    <a:pt x="350791" y="15140"/>
                  </a:lnTo>
                  <a:lnTo>
                    <a:pt x="411605" y="15828"/>
                  </a:lnTo>
                  <a:lnTo>
                    <a:pt x="470568" y="17201"/>
                  </a:lnTo>
                  <a:lnTo>
                    <a:pt x="533069" y="24434"/>
                  </a:lnTo>
                  <a:lnTo>
                    <a:pt x="591565" y="25991"/>
                  </a:lnTo>
                  <a:lnTo>
                    <a:pt x="653351" y="26452"/>
                  </a:lnTo>
                  <a:lnTo>
                    <a:pt x="706753" y="29708"/>
                  </a:lnTo>
                  <a:lnTo>
                    <a:pt x="747524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6622425" y="452725"/>
            <a:ext cx="2400498" cy="73700"/>
          </a:xfrm>
          <a:custGeom>
            <a:avLst/>
            <a:gdLst/>
            <a:ahLst/>
            <a:cxnLst/>
            <a:rect l="0" t="0" r="0" b="0"/>
            <a:pathLst>
              <a:path w="2400498" h="73700">
                <a:moveTo>
                  <a:pt x="2400497" y="0"/>
                </a:moveTo>
                <a:lnTo>
                  <a:pt x="2341880" y="0"/>
                </a:lnTo>
                <a:lnTo>
                  <a:pt x="2280471" y="0"/>
                </a:lnTo>
                <a:lnTo>
                  <a:pt x="2222067" y="0"/>
                </a:lnTo>
                <a:lnTo>
                  <a:pt x="2165471" y="0"/>
                </a:lnTo>
                <a:lnTo>
                  <a:pt x="2109231" y="0"/>
                </a:lnTo>
                <a:lnTo>
                  <a:pt x="2053061" y="0"/>
                </a:lnTo>
                <a:lnTo>
                  <a:pt x="1990103" y="7236"/>
                </a:lnTo>
                <a:lnTo>
                  <a:pt x="1936593" y="9878"/>
                </a:lnTo>
                <a:lnTo>
                  <a:pt x="1880962" y="10400"/>
                </a:lnTo>
                <a:lnTo>
                  <a:pt x="1817679" y="10503"/>
                </a:lnTo>
                <a:lnTo>
                  <a:pt x="1755785" y="10523"/>
                </a:lnTo>
                <a:lnTo>
                  <a:pt x="1693169" y="10527"/>
                </a:lnTo>
                <a:lnTo>
                  <a:pt x="1635741" y="10528"/>
                </a:lnTo>
                <a:lnTo>
                  <a:pt x="1579337" y="10528"/>
                </a:lnTo>
                <a:lnTo>
                  <a:pt x="1523135" y="16118"/>
                </a:lnTo>
                <a:lnTo>
                  <a:pt x="1468143" y="14015"/>
                </a:lnTo>
                <a:lnTo>
                  <a:pt x="1405846" y="19899"/>
                </a:lnTo>
                <a:lnTo>
                  <a:pt x="1345259" y="29238"/>
                </a:lnTo>
                <a:lnTo>
                  <a:pt x="1284379" y="38512"/>
                </a:lnTo>
                <a:lnTo>
                  <a:pt x="1231121" y="41402"/>
                </a:lnTo>
                <a:lnTo>
                  <a:pt x="1168786" y="49256"/>
                </a:lnTo>
                <a:lnTo>
                  <a:pt x="1115351" y="51973"/>
                </a:lnTo>
                <a:lnTo>
                  <a:pt x="1059737" y="52510"/>
                </a:lnTo>
                <a:lnTo>
                  <a:pt x="1003690" y="52616"/>
                </a:lnTo>
                <a:lnTo>
                  <a:pt x="947559" y="52637"/>
                </a:lnTo>
                <a:lnTo>
                  <a:pt x="891411" y="52641"/>
                </a:lnTo>
                <a:lnTo>
                  <a:pt x="828024" y="52642"/>
                </a:lnTo>
                <a:lnTo>
                  <a:pt x="769230" y="52642"/>
                </a:lnTo>
                <a:lnTo>
                  <a:pt x="712556" y="52642"/>
                </a:lnTo>
                <a:lnTo>
                  <a:pt x="656302" y="59878"/>
                </a:lnTo>
                <a:lnTo>
                  <a:pt x="603249" y="65640"/>
                </a:lnTo>
                <a:lnTo>
                  <a:pt x="553038" y="72107"/>
                </a:lnTo>
                <a:lnTo>
                  <a:pt x="498059" y="73385"/>
                </a:lnTo>
                <a:lnTo>
                  <a:pt x="442139" y="73637"/>
                </a:lnTo>
                <a:lnTo>
                  <a:pt x="386033" y="73687"/>
                </a:lnTo>
                <a:lnTo>
                  <a:pt x="329890" y="73697"/>
                </a:lnTo>
                <a:lnTo>
                  <a:pt x="273740" y="73699"/>
                </a:lnTo>
                <a:lnTo>
                  <a:pt x="217589" y="73699"/>
                </a:lnTo>
                <a:lnTo>
                  <a:pt x="154201" y="73699"/>
                </a:lnTo>
                <a:lnTo>
                  <a:pt x="95406" y="70580"/>
                </a:lnTo>
                <a:lnTo>
                  <a:pt x="38732" y="64634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7854259" y="979150"/>
            <a:ext cx="1063379" cy="42115"/>
          </a:xfrm>
          <a:custGeom>
            <a:avLst/>
            <a:gdLst/>
            <a:ahLst/>
            <a:cxnLst/>
            <a:rect l="0" t="0" r="0" b="0"/>
            <a:pathLst>
              <a:path w="1063379" h="42115">
                <a:moveTo>
                  <a:pt x="1063378" y="10528"/>
                </a:moveTo>
                <a:lnTo>
                  <a:pt x="1004761" y="10528"/>
                </a:lnTo>
                <a:lnTo>
                  <a:pt x="943352" y="3293"/>
                </a:lnTo>
                <a:lnTo>
                  <a:pt x="884948" y="650"/>
                </a:lnTo>
                <a:lnTo>
                  <a:pt x="822761" y="128"/>
                </a:lnTo>
                <a:lnTo>
                  <a:pt x="762559" y="25"/>
                </a:lnTo>
                <a:lnTo>
                  <a:pt x="702486" y="5"/>
                </a:lnTo>
                <a:lnTo>
                  <a:pt x="640231" y="1"/>
                </a:lnTo>
                <a:lnTo>
                  <a:pt x="582874" y="0"/>
                </a:lnTo>
                <a:lnTo>
                  <a:pt x="526483" y="0"/>
                </a:lnTo>
                <a:lnTo>
                  <a:pt x="470284" y="5589"/>
                </a:lnTo>
                <a:lnTo>
                  <a:pt x="414123" y="9553"/>
                </a:lnTo>
                <a:lnTo>
                  <a:pt x="357969" y="10336"/>
                </a:lnTo>
                <a:lnTo>
                  <a:pt x="301816" y="10490"/>
                </a:lnTo>
                <a:lnTo>
                  <a:pt x="239960" y="18857"/>
                </a:lnTo>
                <a:lnTo>
                  <a:pt x="185569" y="20622"/>
                </a:lnTo>
                <a:lnTo>
                  <a:pt x="135831" y="28207"/>
                </a:lnTo>
                <a:lnTo>
                  <a:pt x="78346" y="34037"/>
                </a:lnTo>
                <a:lnTo>
                  <a:pt x="17943" y="4105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2611265" y="2933239"/>
            <a:ext cx="1176883" cy="294799"/>
            <a:chOff x="2611265" y="2933239"/>
            <a:chExt cx="1176883" cy="294799"/>
          </a:xfrm>
        </p:grpSpPr>
        <p:sp>
          <p:nvSpPr>
            <p:cNvPr id="111" name="Freeform 110"/>
            <p:cNvSpPr/>
            <p:nvPr/>
          </p:nvSpPr>
          <p:spPr>
            <a:xfrm>
              <a:off x="2611265" y="293323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21057" y="58617"/>
                  </a:lnTo>
                  <a:lnTo>
                    <a:pt x="19887" y="111621"/>
                  </a:lnTo>
                  <a:lnTo>
                    <a:pt x="11991" y="173493"/>
                  </a:lnTo>
                  <a:lnTo>
                    <a:pt x="9647" y="227249"/>
                  </a:lnTo>
                  <a:lnTo>
                    <a:pt x="2252" y="26975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74477" y="2985882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42114" y="0"/>
                  </a:moveTo>
                  <a:lnTo>
                    <a:pt x="25325" y="55044"/>
                  </a:lnTo>
                  <a:lnTo>
                    <a:pt x="16030" y="114512"/>
                  </a:lnTo>
                  <a:lnTo>
                    <a:pt x="10446" y="17214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79403" y="2964825"/>
              <a:ext cx="105604" cy="157977"/>
            </a:xfrm>
            <a:custGeom>
              <a:avLst/>
              <a:gdLst/>
              <a:ahLst/>
              <a:cxnLst/>
              <a:rect l="0" t="0" r="0" b="0"/>
              <a:pathLst>
                <a:path w="105604" h="157977">
                  <a:moveTo>
                    <a:pt x="105603" y="115813"/>
                  </a:moveTo>
                  <a:lnTo>
                    <a:pt x="51728" y="144494"/>
                  </a:lnTo>
                  <a:lnTo>
                    <a:pt x="31355" y="156246"/>
                  </a:lnTo>
                  <a:lnTo>
                    <a:pt x="22180" y="157976"/>
                  </a:lnTo>
                  <a:lnTo>
                    <a:pt x="13722" y="156790"/>
                  </a:lnTo>
                  <a:lnTo>
                    <a:pt x="5744" y="153660"/>
                  </a:lnTo>
                  <a:lnTo>
                    <a:pt x="1596" y="148063"/>
                  </a:lnTo>
                  <a:lnTo>
                    <a:pt x="0" y="140823"/>
                  </a:lnTo>
                  <a:lnTo>
                    <a:pt x="3343" y="113865"/>
                  </a:lnTo>
                  <a:lnTo>
                    <a:pt x="14862" y="83650"/>
                  </a:lnTo>
                  <a:lnTo>
                    <a:pt x="41860" y="24125"/>
                  </a:lnTo>
                  <a:lnTo>
                    <a:pt x="529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83362" y="2964825"/>
              <a:ext cx="178468" cy="228553"/>
            </a:xfrm>
            <a:custGeom>
              <a:avLst/>
              <a:gdLst/>
              <a:ahLst/>
              <a:cxnLst/>
              <a:rect l="0" t="0" r="0" b="0"/>
              <a:pathLst>
                <a:path w="178468" h="228553">
                  <a:moveTo>
                    <a:pt x="122742" y="0"/>
                  </a:moveTo>
                  <a:lnTo>
                    <a:pt x="64125" y="0"/>
                  </a:lnTo>
                  <a:lnTo>
                    <a:pt x="23745" y="5589"/>
                  </a:lnTo>
                  <a:lnTo>
                    <a:pt x="14630" y="11915"/>
                  </a:lnTo>
                  <a:lnTo>
                    <a:pt x="8553" y="20811"/>
                  </a:lnTo>
                  <a:lnTo>
                    <a:pt x="0" y="55689"/>
                  </a:lnTo>
                  <a:lnTo>
                    <a:pt x="586" y="92539"/>
                  </a:lnTo>
                  <a:lnTo>
                    <a:pt x="2700" y="103807"/>
                  </a:lnTo>
                  <a:lnTo>
                    <a:pt x="6450" y="108979"/>
                  </a:lnTo>
                  <a:lnTo>
                    <a:pt x="11289" y="110087"/>
                  </a:lnTo>
                  <a:lnTo>
                    <a:pt x="16854" y="108486"/>
                  </a:lnTo>
                  <a:lnTo>
                    <a:pt x="35866" y="95055"/>
                  </a:lnTo>
                  <a:lnTo>
                    <a:pt x="55664" y="92159"/>
                  </a:lnTo>
                  <a:lnTo>
                    <a:pt x="111699" y="102820"/>
                  </a:lnTo>
                  <a:lnTo>
                    <a:pt x="142476" y="113783"/>
                  </a:lnTo>
                  <a:lnTo>
                    <a:pt x="159198" y="125049"/>
                  </a:lnTo>
                  <a:lnTo>
                    <a:pt x="171310" y="140975"/>
                  </a:lnTo>
                  <a:lnTo>
                    <a:pt x="176178" y="150135"/>
                  </a:lnTo>
                  <a:lnTo>
                    <a:pt x="178467" y="169672"/>
                  </a:lnTo>
                  <a:lnTo>
                    <a:pt x="174415" y="188883"/>
                  </a:lnTo>
                  <a:lnTo>
                    <a:pt x="164815" y="205221"/>
                  </a:lnTo>
                  <a:lnTo>
                    <a:pt x="149630" y="217161"/>
                  </a:lnTo>
                  <a:lnTo>
                    <a:pt x="130013" y="225197"/>
                  </a:lnTo>
                  <a:lnTo>
                    <a:pt x="93831" y="228552"/>
                  </a:lnTo>
                  <a:lnTo>
                    <a:pt x="71288" y="225191"/>
                  </a:lnTo>
                  <a:lnTo>
                    <a:pt x="52691" y="216678"/>
                  </a:lnTo>
                  <a:lnTo>
                    <a:pt x="2798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58788" y="2933239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128" y="159756"/>
                  </a:lnTo>
                  <a:lnTo>
                    <a:pt x="25" y="21725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87039" y="3006938"/>
              <a:ext cx="98092" cy="178986"/>
            </a:xfrm>
            <a:custGeom>
              <a:avLst/>
              <a:gdLst/>
              <a:ahLst/>
              <a:cxnLst/>
              <a:rect l="0" t="0" r="0" b="0"/>
              <a:pathLst>
                <a:path w="98092" h="178986">
                  <a:moveTo>
                    <a:pt x="55977" y="0"/>
                  </a:moveTo>
                  <a:lnTo>
                    <a:pt x="31930" y="9576"/>
                  </a:lnTo>
                  <a:lnTo>
                    <a:pt x="17603" y="20244"/>
                  </a:lnTo>
                  <a:lnTo>
                    <a:pt x="1973" y="44993"/>
                  </a:lnTo>
                  <a:lnTo>
                    <a:pt x="0" y="64451"/>
                  </a:lnTo>
                  <a:lnTo>
                    <a:pt x="4192" y="83627"/>
                  </a:lnTo>
                  <a:lnTo>
                    <a:pt x="25947" y="115002"/>
                  </a:lnTo>
                  <a:lnTo>
                    <a:pt x="87817" y="169595"/>
                  </a:lnTo>
                  <a:lnTo>
                    <a:pt x="9809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506187" y="2995885"/>
              <a:ext cx="281961" cy="168982"/>
            </a:xfrm>
            <a:custGeom>
              <a:avLst/>
              <a:gdLst/>
              <a:ahLst/>
              <a:cxnLst/>
              <a:rect l="0" t="0" r="0" b="0"/>
              <a:pathLst>
                <a:path w="281961" h="168982">
                  <a:moveTo>
                    <a:pt x="0" y="84753"/>
                  </a:moveTo>
                  <a:lnTo>
                    <a:pt x="24024" y="139798"/>
                  </a:lnTo>
                  <a:lnTo>
                    <a:pt x="29346" y="168393"/>
                  </a:lnTo>
                  <a:lnTo>
                    <a:pt x="30092" y="166249"/>
                  </a:lnTo>
                  <a:lnTo>
                    <a:pt x="34574" y="103721"/>
                  </a:lnTo>
                  <a:lnTo>
                    <a:pt x="46213" y="54834"/>
                  </a:lnTo>
                  <a:lnTo>
                    <a:pt x="51866" y="46090"/>
                  </a:lnTo>
                  <a:lnTo>
                    <a:pt x="67505" y="33254"/>
                  </a:lnTo>
                  <a:lnTo>
                    <a:pt x="86154" y="29889"/>
                  </a:lnTo>
                  <a:lnTo>
                    <a:pt x="96041" y="30629"/>
                  </a:lnTo>
                  <a:lnTo>
                    <a:pt x="113264" y="37691"/>
                  </a:lnTo>
                  <a:lnTo>
                    <a:pt x="121133" y="42850"/>
                  </a:lnTo>
                  <a:lnTo>
                    <a:pt x="132996" y="57941"/>
                  </a:lnTo>
                  <a:lnTo>
                    <a:pt x="150144" y="96224"/>
                  </a:lnTo>
                  <a:lnTo>
                    <a:pt x="152738" y="98249"/>
                  </a:lnTo>
                  <a:lnTo>
                    <a:pt x="154468" y="94920"/>
                  </a:lnTo>
                  <a:lnTo>
                    <a:pt x="159812" y="45667"/>
                  </a:lnTo>
                  <a:lnTo>
                    <a:pt x="168904" y="27997"/>
                  </a:lnTo>
                  <a:lnTo>
                    <a:pt x="192765" y="4895"/>
                  </a:lnTo>
                  <a:lnTo>
                    <a:pt x="202209" y="1099"/>
                  </a:lnTo>
                  <a:lnTo>
                    <a:pt x="222062" y="0"/>
                  </a:lnTo>
                  <a:lnTo>
                    <a:pt x="239464" y="6530"/>
                  </a:lnTo>
                  <a:lnTo>
                    <a:pt x="247380" y="11548"/>
                  </a:lnTo>
                  <a:lnTo>
                    <a:pt x="259296" y="26481"/>
                  </a:lnTo>
                  <a:lnTo>
                    <a:pt x="276477" y="64664"/>
                  </a:lnTo>
                  <a:lnTo>
                    <a:pt x="281960" y="101157"/>
                  </a:lnTo>
                  <a:lnTo>
                    <a:pt x="277996" y="136017"/>
                  </a:lnTo>
                  <a:lnTo>
                    <a:pt x="263213" y="168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127595" y="2430436"/>
            <a:ext cx="789204" cy="481039"/>
            <a:chOff x="3127595" y="2430436"/>
            <a:chExt cx="789204" cy="481039"/>
          </a:xfrm>
        </p:grpSpPr>
        <p:sp>
          <p:nvSpPr>
            <p:cNvPr id="119" name="Freeform 118"/>
            <p:cNvSpPr/>
            <p:nvPr/>
          </p:nvSpPr>
          <p:spPr>
            <a:xfrm>
              <a:off x="3285088" y="2859539"/>
              <a:ext cx="631711" cy="51936"/>
            </a:xfrm>
            <a:custGeom>
              <a:avLst/>
              <a:gdLst/>
              <a:ahLst/>
              <a:cxnLst/>
              <a:rect l="0" t="0" r="0" b="0"/>
              <a:pathLst>
                <a:path w="631711" h="51936">
                  <a:moveTo>
                    <a:pt x="0" y="0"/>
                  </a:moveTo>
                  <a:lnTo>
                    <a:pt x="58617" y="0"/>
                  </a:lnTo>
                  <a:lnTo>
                    <a:pt x="118334" y="8334"/>
                  </a:lnTo>
                  <a:lnTo>
                    <a:pt x="179100" y="17475"/>
                  </a:lnTo>
                  <a:lnTo>
                    <a:pt x="240554" y="26175"/>
                  </a:lnTo>
                  <a:lnTo>
                    <a:pt x="292359" y="30517"/>
                  </a:lnTo>
                  <a:lnTo>
                    <a:pt x="347653" y="31375"/>
                  </a:lnTo>
                  <a:lnTo>
                    <a:pt x="403635" y="31544"/>
                  </a:lnTo>
                  <a:lnTo>
                    <a:pt x="465455" y="39914"/>
                  </a:lnTo>
                  <a:lnTo>
                    <a:pt x="526499" y="49060"/>
                  </a:lnTo>
                  <a:lnTo>
                    <a:pt x="579776" y="51935"/>
                  </a:lnTo>
                  <a:lnTo>
                    <a:pt x="603949" y="51159"/>
                  </a:lnTo>
                  <a:lnTo>
                    <a:pt x="63171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127595" y="2430436"/>
              <a:ext cx="336479" cy="281706"/>
            </a:xfrm>
            <a:custGeom>
              <a:avLst/>
              <a:gdLst/>
              <a:ahLst/>
              <a:cxnLst/>
              <a:rect l="0" t="0" r="0" b="0"/>
              <a:pathLst>
                <a:path w="336479" h="281706">
                  <a:moveTo>
                    <a:pt x="10094" y="250119"/>
                  </a:moveTo>
                  <a:lnTo>
                    <a:pt x="1761" y="212641"/>
                  </a:lnTo>
                  <a:lnTo>
                    <a:pt x="0" y="161218"/>
                  </a:lnTo>
                  <a:lnTo>
                    <a:pt x="5998" y="136908"/>
                  </a:lnTo>
                  <a:lnTo>
                    <a:pt x="28272" y="82006"/>
                  </a:lnTo>
                  <a:lnTo>
                    <a:pt x="60544" y="19692"/>
                  </a:lnTo>
                  <a:lnTo>
                    <a:pt x="76970" y="3038"/>
                  </a:lnTo>
                  <a:lnTo>
                    <a:pt x="86263" y="0"/>
                  </a:lnTo>
                  <a:lnTo>
                    <a:pt x="105949" y="2865"/>
                  </a:lnTo>
                  <a:lnTo>
                    <a:pt x="123277" y="18175"/>
                  </a:lnTo>
                  <a:lnTo>
                    <a:pt x="167791" y="78516"/>
                  </a:lnTo>
                  <a:lnTo>
                    <a:pt x="217141" y="139677"/>
                  </a:lnTo>
                  <a:lnTo>
                    <a:pt x="243915" y="195988"/>
                  </a:lnTo>
                  <a:lnTo>
                    <a:pt x="278275" y="248753"/>
                  </a:lnTo>
                  <a:lnTo>
                    <a:pt x="305194" y="270901"/>
                  </a:lnTo>
                  <a:lnTo>
                    <a:pt x="336478" y="281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274560" y="2438400"/>
              <a:ext cx="189514" cy="336912"/>
            </a:xfrm>
            <a:custGeom>
              <a:avLst/>
              <a:gdLst/>
              <a:ahLst/>
              <a:cxnLst/>
              <a:rect l="0" t="0" r="0" b="0"/>
              <a:pathLst>
                <a:path w="189514" h="336912">
                  <a:moveTo>
                    <a:pt x="189513" y="0"/>
                  </a:moveTo>
                  <a:lnTo>
                    <a:pt x="160204" y="34897"/>
                  </a:lnTo>
                  <a:lnTo>
                    <a:pt x="134512" y="87783"/>
                  </a:lnTo>
                  <a:lnTo>
                    <a:pt x="97669" y="148982"/>
                  </a:lnTo>
                  <a:lnTo>
                    <a:pt x="75704" y="201004"/>
                  </a:lnTo>
                  <a:lnTo>
                    <a:pt x="48836" y="264095"/>
                  </a:lnTo>
                  <a:lnTo>
                    <a:pt x="9333" y="323105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>
            <a:off x="598547" y="2301617"/>
            <a:ext cx="3569555" cy="1200120"/>
          </a:xfrm>
          <a:custGeom>
            <a:avLst/>
            <a:gdLst/>
            <a:ahLst/>
            <a:cxnLst/>
            <a:rect l="0" t="0" r="0" b="0"/>
            <a:pathLst>
              <a:path w="3569555" h="1200120">
                <a:moveTo>
                  <a:pt x="1865318" y="294710"/>
                </a:moveTo>
                <a:lnTo>
                  <a:pt x="1806702" y="289121"/>
                </a:lnTo>
                <a:lnTo>
                  <a:pt x="1743866" y="273379"/>
                </a:lnTo>
                <a:lnTo>
                  <a:pt x="1695192" y="263043"/>
                </a:lnTo>
                <a:lnTo>
                  <a:pt x="1631932" y="249070"/>
                </a:lnTo>
                <a:lnTo>
                  <a:pt x="1571676" y="231537"/>
                </a:lnTo>
                <a:lnTo>
                  <a:pt x="1516861" y="213991"/>
                </a:lnTo>
                <a:lnTo>
                  <a:pt x="1456191" y="190855"/>
                </a:lnTo>
                <a:lnTo>
                  <a:pt x="1404481" y="172853"/>
                </a:lnTo>
                <a:lnTo>
                  <a:pt x="1352326" y="158032"/>
                </a:lnTo>
                <a:lnTo>
                  <a:pt x="1289926" y="140317"/>
                </a:lnTo>
                <a:lnTo>
                  <a:pt x="1228504" y="122748"/>
                </a:lnTo>
                <a:lnTo>
                  <a:pt x="1174802" y="108707"/>
                </a:lnTo>
                <a:lnTo>
                  <a:pt x="1112781" y="91159"/>
                </a:lnTo>
                <a:lnTo>
                  <a:pt x="1052231" y="73612"/>
                </a:lnTo>
                <a:lnTo>
                  <a:pt x="998000" y="65163"/>
                </a:lnTo>
                <a:lnTo>
                  <a:pt x="936553" y="51904"/>
                </a:lnTo>
                <a:lnTo>
                  <a:pt x="876624" y="38388"/>
                </a:lnTo>
                <a:lnTo>
                  <a:pt x="816866" y="31689"/>
                </a:lnTo>
                <a:lnTo>
                  <a:pt x="756882" y="23433"/>
                </a:lnTo>
                <a:lnTo>
                  <a:pt x="700233" y="15867"/>
                </a:lnTo>
                <a:lnTo>
                  <a:pt x="639607" y="11512"/>
                </a:lnTo>
                <a:lnTo>
                  <a:pt x="584477" y="7533"/>
                </a:lnTo>
                <a:lnTo>
                  <a:pt x="528268" y="1417"/>
                </a:lnTo>
                <a:lnTo>
                  <a:pt x="478047" y="358"/>
                </a:lnTo>
                <a:lnTo>
                  <a:pt x="417080" y="0"/>
                </a:lnTo>
                <a:lnTo>
                  <a:pt x="359978" y="3049"/>
                </a:lnTo>
                <a:lnTo>
                  <a:pt x="296820" y="17873"/>
                </a:lnTo>
                <a:lnTo>
                  <a:pt x="235052" y="35061"/>
                </a:lnTo>
                <a:lnTo>
                  <a:pt x="180976" y="64015"/>
                </a:lnTo>
                <a:lnTo>
                  <a:pt x="119740" y="98301"/>
                </a:lnTo>
                <a:lnTo>
                  <a:pt x="61907" y="133289"/>
                </a:lnTo>
                <a:lnTo>
                  <a:pt x="38049" y="159924"/>
                </a:lnTo>
                <a:lnTo>
                  <a:pt x="3924" y="221193"/>
                </a:lnTo>
                <a:lnTo>
                  <a:pt x="0" y="242149"/>
                </a:lnTo>
                <a:lnTo>
                  <a:pt x="9946" y="294721"/>
                </a:lnTo>
                <a:lnTo>
                  <a:pt x="32082" y="347354"/>
                </a:lnTo>
                <a:lnTo>
                  <a:pt x="86089" y="410250"/>
                </a:lnTo>
                <a:lnTo>
                  <a:pt x="122279" y="444413"/>
                </a:lnTo>
                <a:lnTo>
                  <a:pt x="183229" y="481752"/>
                </a:lnTo>
                <a:lnTo>
                  <a:pt x="234897" y="501445"/>
                </a:lnTo>
                <a:lnTo>
                  <a:pt x="295152" y="519275"/>
                </a:lnTo>
                <a:lnTo>
                  <a:pt x="355217" y="526112"/>
                </a:lnTo>
                <a:lnTo>
                  <a:pt x="417168" y="537514"/>
                </a:lnTo>
                <a:lnTo>
                  <a:pt x="469482" y="545443"/>
                </a:lnTo>
                <a:lnTo>
                  <a:pt x="524877" y="547009"/>
                </a:lnTo>
                <a:lnTo>
                  <a:pt x="583998" y="550437"/>
                </a:lnTo>
                <a:lnTo>
                  <a:pt x="646066" y="556444"/>
                </a:lnTo>
                <a:lnTo>
                  <a:pt x="703387" y="564866"/>
                </a:lnTo>
                <a:lnTo>
                  <a:pt x="759770" y="567743"/>
                </a:lnTo>
                <a:lnTo>
                  <a:pt x="810378" y="573900"/>
                </a:lnTo>
                <a:lnTo>
                  <a:pt x="869811" y="586382"/>
                </a:lnTo>
                <a:lnTo>
                  <a:pt x="930944" y="600112"/>
                </a:lnTo>
                <a:lnTo>
                  <a:pt x="981714" y="610587"/>
                </a:lnTo>
                <a:lnTo>
                  <a:pt x="1033801" y="621100"/>
                </a:lnTo>
                <a:lnTo>
                  <a:pt x="1092625" y="635133"/>
                </a:lnTo>
                <a:lnTo>
                  <a:pt x="1146445" y="650340"/>
                </a:lnTo>
                <a:lnTo>
                  <a:pt x="1202137" y="671541"/>
                </a:lnTo>
                <a:lnTo>
                  <a:pt x="1258198" y="692930"/>
                </a:lnTo>
                <a:lnTo>
                  <a:pt x="1313162" y="711279"/>
                </a:lnTo>
                <a:lnTo>
                  <a:pt x="1369864" y="735337"/>
                </a:lnTo>
                <a:lnTo>
                  <a:pt x="1431374" y="765628"/>
                </a:lnTo>
                <a:lnTo>
                  <a:pt x="1494398" y="792898"/>
                </a:lnTo>
                <a:lnTo>
                  <a:pt x="1549678" y="813001"/>
                </a:lnTo>
                <a:lnTo>
                  <a:pt x="1605657" y="839155"/>
                </a:lnTo>
                <a:lnTo>
                  <a:pt x="1660606" y="858447"/>
                </a:lnTo>
                <a:lnTo>
                  <a:pt x="1722894" y="882706"/>
                </a:lnTo>
                <a:lnTo>
                  <a:pt x="1785106" y="900844"/>
                </a:lnTo>
                <a:lnTo>
                  <a:pt x="1843669" y="918812"/>
                </a:lnTo>
                <a:lnTo>
                  <a:pt x="1905886" y="938955"/>
                </a:lnTo>
                <a:lnTo>
                  <a:pt x="1964925" y="954199"/>
                </a:lnTo>
                <a:lnTo>
                  <a:pt x="2017835" y="968475"/>
                </a:lnTo>
                <a:lnTo>
                  <a:pt x="2078329" y="982560"/>
                </a:lnTo>
                <a:lnTo>
                  <a:pt x="2126785" y="993097"/>
                </a:lnTo>
                <a:lnTo>
                  <a:pt x="2185984" y="1007138"/>
                </a:lnTo>
                <a:lnTo>
                  <a:pt x="2249181" y="1024686"/>
                </a:lnTo>
                <a:lnTo>
                  <a:pt x="2309885" y="1042233"/>
                </a:lnTo>
                <a:lnTo>
                  <a:pt x="2364136" y="1056271"/>
                </a:lnTo>
                <a:lnTo>
                  <a:pt x="2411509" y="1066800"/>
                </a:lnTo>
                <a:lnTo>
                  <a:pt x="2462591" y="1077328"/>
                </a:lnTo>
                <a:lnTo>
                  <a:pt x="2523848" y="1091366"/>
                </a:lnTo>
                <a:lnTo>
                  <a:pt x="2577888" y="1105405"/>
                </a:lnTo>
                <a:lnTo>
                  <a:pt x="2628295" y="1119442"/>
                </a:lnTo>
                <a:lnTo>
                  <a:pt x="2691718" y="1133481"/>
                </a:lnTo>
                <a:lnTo>
                  <a:pt x="2742018" y="1144009"/>
                </a:lnTo>
                <a:lnTo>
                  <a:pt x="2804648" y="1154927"/>
                </a:lnTo>
                <a:lnTo>
                  <a:pt x="2867408" y="1163020"/>
                </a:lnTo>
                <a:lnTo>
                  <a:pt x="2916256" y="1166930"/>
                </a:lnTo>
                <a:lnTo>
                  <a:pt x="2967774" y="1173677"/>
                </a:lnTo>
                <a:lnTo>
                  <a:pt x="3029179" y="1179202"/>
                </a:lnTo>
                <a:lnTo>
                  <a:pt x="3086369" y="1187225"/>
                </a:lnTo>
                <a:lnTo>
                  <a:pt x="3142726" y="1194746"/>
                </a:lnTo>
                <a:lnTo>
                  <a:pt x="3198918" y="1199091"/>
                </a:lnTo>
                <a:lnTo>
                  <a:pt x="3255079" y="1199949"/>
                </a:lnTo>
                <a:lnTo>
                  <a:pt x="3311232" y="1200119"/>
                </a:lnTo>
                <a:lnTo>
                  <a:pt x="3373450" y="1198983"/>
                </a:lnTo>
                <a:lnTo>
                  <a:pt x="3425081" y="1188707"/>
                </a:lnTo>
                <a:lnTo>
                  <a:pt x="3484354" y="1170793"/>
                </a:lnTo>
                <a:lnTo>
                  <a:pt x="3547340" y="1126180"/>
                </a:lnTo>
                <a:lnTo>
                  <a:pt x="3555205" y="1119255"/>
                </a:lnTo>
                <a:lnTo>
                  <a:pt x="3563943" y="1099082"/>
                </a:lnTo>
                <a:lnTo>
                  <a:pt x="3569554" y="1048004"/>
                </a:lnTo>
                <a:lnTo>
                  <a:pt x="3564936" y="1012358"/>
                </a:lnTo>
                <a:lnTo>
                  <a:pt x="3550571" y="985158"/>
                </a:lnTo>
                <a:lnTo>
                  <a:pt x="3502920" y="926355"/>
                </a:lnTo>
                <a:lnTo>
                  <a:pt x="3442114" y="873979"/>
                </a:lnTo>
                <a:lnTo>
                  <a:pt x="3384324" y="831681"/>
                </a:lnTo>
                <a:lnTo>
                  <a:pt x="3328110" y="789551"/>
                </a:lnTo>
                <a:lnTo>
                  <a:pt x="3265550" y="747436"/>
                </a:lnTo>
                <a:lnTo>
                  <a:pt x="3211789" y="712340"/>
                </a:lnTo>
                <a:lnTo>
                  <a:pt x="3151258" y="677245"/>
                </a:lnTo>
                <a:lnTo>
                  <a:pt x="3089013" y="642150"/>
                </a:lnTo>
                <a:lnTo>
                  <a:pt x="3031996" y="603156"/>
                </a:lnTo>
                <a:lnTo>
                  <a:pt x="2979908" y="575664"/>
                </a:lnTo>
                <a:lnTo>
                  <a:pt x="2919597" y="549312"/>
                </a:lnTo>
                <a:lnTo>
                  <a:pt x="2862595" y="523932"/>
                </a:lnTo>
                <a:lnTo>
                  <a:pt x="2803355" y="499331"/>
                </a:lnTo>
                <a:lnTo>
                  <a:pt x="2749844" y="475265"/>
                </a:lnTo>
                <a:lnTo>
                  <a:pt x="2693153" y="455981"/>
                </a:lnTo>
                <a:lnTo>
                  <a:pt x="2639494" y="433974"/>
                </a:lnTo>
                <a:lnTo>
                  <a:pt x="2578852" y="412426"/>
                </a:lnTo>
                <a:lnTo>
                  <a:pt x="2521813" y="392875"/>
                </a:lnTo>
                <a:lnTo>
                  <a:pt x="2462366" y="370816"/>
                </a:lnTo>
                <a:lnTo>
                  <a:pt x="2400235" y="354847"/>
                </a:lnTo>
                <a:lnTo>
                  <a:pt x="2351496" y="343984"/>
                </a:lnTo>
                <a:lnTo>
                  <a:pt x="2300010" y="333356"/>
                </a:lnTo>
                <a:lnTo>
                  <a:pt x="2247710" y="322798"/>
                </a:lnTo>
                <a:lnTo>
                  <a:pt x="2195169" y="312261"/>
                </a:lnTo>
                <a:lnTo>
                  <a:pt x="2148145" y="301730"/>
                </a:lnTo>
                <a:lnTo>
                  <a:pt x="2093399" y="291201"/>
                </a:lnTo>
                <a:lnTo>
                  <a:pt x="2038312" y="280672"/>
                </a:lnTo>
                <a:lnTo>
                  <a:pt x="1984947" y="275733"/>
                </a:lnTo>
                <a:lnTo>
                  <a:pt x="1932090" y="268680"/>
                </a:lnTo>
                <a:lnTo>
                  <a:pt x="1879383" y="259181"/>
                </a:lnTo>
                <a:lnTo>
                  <a:pt x="1818748" y="245491"/>
                </a:lnTo>
                <a:lnTo>
                  <a:pt x="1762403" y="231522"/>
                </a:lnTo>
                <a:lnTo>
                  <a:pt x="1708093" y="221005"/>
                </a:lnTo>
                <a:lnTo>
                  <a:pt x="1651837" y="210481"/>
                </a:lnTo>
                <a:lnTo>
                  <a:pt x="1596954" y="203073"/>
                </a:lnTo>
                <a:lnTo>
                  <a:pt x="1542077" y="194980"/>
                </a:lnTo>
                <a:lnTo>
                  <a:pt x="1487731" y="190157"/>
                </a:lnTo>
                <a:lnTo>
                  <a:pt x="1475764" y="1894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518688" y="2280501"/>
            <a:ext cx="3339409" cy="1263248"/>
          </a:xfrm>
          <a:custGeom>
            <a:avLst/>
            <a:gdLst/>
            <a:ahLst/>
            <a:cxnLst/>
            <a:rect l="0" t="0" r="0" b="0"/>
            <a:pathLst>
              <a:path w="3339409" h="1263248">
                <a:moveTo>
                  <a:pt x="2103105" y="157899"/>
                </a:moveTo>
                <a:lnTo>
                  <a:pt x="2039677" y="175857"/>
                </a:lnTo>
                <a:lnTo>
                  <a:pt x="1987258" y="193048"/>
                </a:lnTo>
                <a:lnTo>
                  <a:pt x="1929530" y="207042"/>
                </a:lnTo>
                <a:lnTo>
                  <a:pt x="1874973" y="221072"/>
                </a:lnTo>
                <a:lnTo>
                  <a:pt x="1824465" y="235108"/>
                </a:lnTo>
                <a:lnTo>
                  <a:pt x="1769428" y="249146"/>
                </a:lnTo>
                <a:lnTo>
                  <a:pt x="1716615" y="263184"/>
                </a:lnTo>
                <a:lnTo>
                  <a:pt x="1660142" y="280731"/>
                </a:lnTo>
                <a:lnTo>
                  <a:pt x="1607421" y="294769"/>
                </a:lnTo>
                <a:lnTo>
                  <a:pt x="1546370" y="312317"/>
                </a:lnTo>
                <a:lnTo>
                  <a:pt x="1487031" y="329864"/>
                </a:lnTo>
                <a:lnTo>
                  <a:pt x="1426835" y="347412"/>
                </a:lnTo>
                <a:lnTo>
                  <a:pt x="1367174" y="364959"/>
                </a:lnTo>
                <a:lnTo>
                  <a:pt x="1313608" y="382506"/>
                </a:lnTo>
                <a:lnTo>
                  <a:pt x="1250309" y="409153"/>
                </a:lnTo>
                <a:lnTo>
                  <a:pt x="1192544" y="427154"/>
                </a:lnTo>
                <a:lnTo>
                  <a:pt x="1137980" y="441975"/>
                </a:lnTo>
                <a:lnTo>
                  <a:pt x="1081882" y="456168"/>
                </a:lnTo>
                <a:lnTo>
                  <a:pt x="1021711" y="470236"/>
                </a:lnTo>
                <a:lnTo>
                  <a:pt x="973038" y="480770"/>
                </a:lnTo>
                <a:lnTo>
                  <a:pt x="914076" y="491691"/>
                </a:lnTo>
                <a:lnTo>
                  <a:pt x="862959" y="499783"/>
                </a:lnTo>
                <a:lnTo>
                  <a:pt x="810661" y="512647"/>
                </a:lnTo>
                <a:lnTo>
                  <a:pt x="758389" y="526453"/>
                </a:lnTo>
                <a:lnTo>
                  <a:pt x="708334" y="540445"/>
                </a:lnTo>
                <a:lnTo>
                  <a:pt x="653386" y="554474"/>
                </a:lnTo>
                <a:lnTo>
                  <a:pt x="600591" y="568510"/>
                </a:lnTo>
                <a:lnTo>
                  <a:pt x="550432" y="582548"/>
                </a:lnTo>
                <a:lnTo>
                  <a:pt x="496633" y="597756"/>
                </a:lnTo>
                <a:lnTo>
                  <a:pt x="434591" y="628788"/>
                </a:lnTo>
                <a:lnTo>
                  <a:pt x="377158" y="655014"/>
                </a:lnTo>
                <a:lnTo>
                  <a:pt x="316649" y="680897"/>
                </a:lnTo>
                <a:lnTo>
                  <a:pt x="261064" y="712873"/>
                </a:lnTo>
                <a:lnTo>
                  <a:pt x="206551" y="754555"/>
                </a:lnTo>
                <a:lnTo>
                  <a:pt x="144679" y="796631"/>
                </a:lnTo>
                <a:lnTo>
                  <a:pt x="81821" y="854166"/>
                </a:lnTo>
                <a:lnTo>
                  <a:pt x="37504" y="908837"/>
                </a:lnTo>
                <a:lnTo>
                  <a:pt x="11883" y="968893"/>
                </a:lnTo>
                <a:lnTo>
                  <a:pt x="2215" y="1002607"/>
                </a:lnTo>
                <a:lnTo>
                  <a:pt x="0" y="1046261"/>
                </a:lnTo>
                <a:lnTo>
                  <a:pt x="12247" y="1104600"/>
                </a:lnTo>
                <a:lnTo>
                  <a:pt x="27799" y="1131203"/>
                </a:lnTo>
                <a:lnTo>
                  <a:pt x="64001" y="1168327"/>
                </a:lnTo>
                <a:lnTo>
                  <a:pt x="125411" y="1212160"/>
                </a:lnTo>
                <a:lnTo>
                  <a:pt x="187064" y="1235130"/>
                </a:lnTo>
                <a:lnTo>
                  <a:pt x="237467" y="1248147"/>
                </a:lnTo>
                <a:lnTo>
                  <a:pt x="292483" y="1255051"/>
                </a:lnTo>
                <a:lnTo>
                  <a:pt x="354000" y="1261744"/>
                </a:lnTo>
                <a:lnTo>
                  <a:pt x="405140" y="1262903"/>
                </a:lnTo>
                <a:lnTo>
                  <a:pt x="457337" y="1263247"/>
                </a:lnTo>
                <a:lnTo>
                  <a:pt x="518971" y="1262192"/>
                </a:lnTo>
                <a:lnTo>
                  <a:pt x="576206" y="1255052"/>
                </a:lnTo>
                <a:lnTo>
                  <a:pt x="632572" y="1253294"/>
                </a:lnTo>
                <a:lnTo>
                  <a:pt x="694475" y="1244586"/>
                </a:lnTo>
                <a:lnTo>
                  <a:pt x="748871" y="1237190"/>
                </a:lnTo>
                <a:lnTo>
                  <a:pt x="804676" y="1224464"/>
                </a:lnTo>
                <a:lnTo>
                  <a:pt x="860759" y="1210685"/>
                </a:lnTo>
                <a:lnTo>
                  <a:pt x="899742" y="1197082"/>
                </a:lnTo>
                <a:lnTo>
                  <a:pt x="949944" y="1177113"/>
                </a:lnTo>
                <a:lnTo>
                  <a:pt x="1004921" y="1154668"/>
                </a:lnTo>
                <a:lnTo>
                  <a:pt x="1060841" y="1137757"/>
                </a:lnTo>
                <a:lnTo>
                  <a:pt x="1123746" y="1111189"/>
                </a:lnTo>
                <a:lnTo>
                  <a:pt x="1177249" y="1087270"/>
                </a:lnTo>
                <a:lnTo>
                  <a:pt x="1239637" y="1060000"/>
                </a:lnTo>
                <a:lnTo>
                  <a:pt x="1293078" y="1039898"/>
                </a:lnTo>
                <a:lnTo>
                  <a:pt x="1348695" y="1013744"/>
                </a:lnTo>
                <a:lnTo>
                  <a:pt x="1407318" y="987392"/>
                </a:lnTo>
                <a:lnTo>
                  <a:pt x="1461917" y="954258"/>
                </a:lnTo>
                <a:lnTo>
                  <a:pt x="1522559" y="919421"/>
                </a:lnTo>
                <a:lnTo>
                  <a:pt x="1574265" y="898612"/>
                </a:lnTo>
                <a:lnTo>
                  <a:pt x="1626419" y="873184"/>
                </a:lnTo>
                <a:lnTo>
                  <a:pt x="1682752" y="838656"/>
                </a:lnTo>
                <a:lnTo>
                  <a:pt x="1735456" y="813768"/>
                </a:lnTo>
                <a:lnTo>
                  <a:pt x="1790927" y="791651"/>
                </a:lnTo>
                <a:lnTo>
                  <a:pt x="1840878" y="765922"/>
                </a:lnTo>
                <a:lnTo>
                  <a:pt x="1901525" y="745242"/>
                </a:lnTo>
                <a:lnTo>
                  <a:pt x="1958911" y="718973"/>
                </a:lnTo>
                <a:lnTo>
                  <a:pt x="2014138" y="698490"/>
                </a:lnTo>
                <a:lnTo>
                  <a:pt x="2076485" y="666331"/>
                </a:lnTo>
                <a:lnTo>
                  <a:pt x="2138704" y="647017"/>
                </a:lnTo>
                <a:lnTo>
                  <a:pt x="2194147" y="631937"/>
                </a:lnTo>
                <a:lnTo>
                  <a:pt x="2250015" y="614167"/>
                </a:lnTo>
                <a:lnTo>
                  <a:pt x="2308671" y="596590"/>
                </a:lnTo>
                <a:lnTo>
                  <a:pt x="2364376" y="582549"/>
                </a:lnTo>
                <a:lnTo>
                  <a:pt x="2427372" y="568510"/>
                </a:lnTo>
                <a:lnTo>
                  <a:pt x="2485222" y="560061"/>
                </a:lnTo>
                <a:lnTo>
                  <a:pt x="2542880" y="549987"/>
                </a:lnTo>
                <a:lnTo>
                  <a:pt x="2592288" y="540145"/>
                </a:lnTo>
                <a:lnTo>
                  <a:pt x="2642801" y="530990"/>
                </a:lnTo>
                <a:lnTo>
                  <a:pt x="2702385" y="524184"/>
                </a:lnTo>
                <a:lnTo>
                  <a:pt x="2759215" y="511921"/>
                </a:lnTo>
                <a:lnTo>
                  <a:pt x="2816671" y="498234"/>
                </a:lnTo>
                <a:lnTo>
                  <a:pt x="2880012" y="484265"/>
                </a:lnTo>
                <a:lnTo>
                  <a:pt x="2937932" y="470241"/>
                </a:lnTo>
                <a:lnTo>
                  <a:pt x="2994432" y="455036"/>
                </a:lnTo>
                <a:lnTo>
                  <a:pt x="3050653" y="433835"/>
                </a:lnTo>
                <a:lnTo>
                  <a:pt x="3106819" y="418035"/>
                </a:lnTo>
                <a:lnTo>
                  <a:pt x="3161803" y="395244"/>
                </a:lnTo>
                <a:lnTo>
                  <a:pt x="3218510" y="366867"/>
                </a:lnTo>
                <a:lnTo>
                  <a:pt x="3260234" y="336210"/>
                </a:lnTo>
                <a:lnTo>
                  <a:pt x="3308479" y="291590"/>
                </a:lnTo>
                <a:lnTo>
                  <a:pt x="3334465" y="231319"/>
                </a:lnTo>
                <a:lnTo>
                  <a:pt x="3339408" y="210417"/>
                </a:lnTo>
                <a:lnTo>
                  <a:pt x="3337705" y="189429"/>
                </a:lnTo>
                <a:lnTo>
                  <a:pt x="3329929" y="171522"/>
                </a:lnTo>
                <a:lnTo>
                  <a:pt x="3296844" y="126504"/>
                </a:lnTo>
                <a:lnTo>
                  <a:pt x="3240943" y="88196"/>
                </a:lnTo>
                <a:lnTo>
                  <a:pt x="3184521" y="61011"/>
                </a:lnTo>
                <a:lnTo>
                  <a:pt x="3124188" y="36172"/>
                </a:lnTo>
                <a:lnTo>
                  <a:pt x="3070999" y="21247"/>
                </a:lnTo>
                <a:lnTo>
                  <a:pt x="3015431" y="12622"/>
                </a:lnTo>
                <a:lnTo>
                  <a:pt x="2958224" y="3683"/>
                </a:lnTo>
                <a:lnTo>
                  <a:pt x="2894932" y="704"/>
                </a:lnTo>
                <a:lnTo>
                  <a:pt x="2831433" y="116"/>
                </a:lnTo>
                <a:lnTo>
                  <a:pt x="2769801" y="0"/>
                </a:lnTo>
                <a:lnTo>
                  <a:pt x="2708753" y="3096"/>
                </a:lnTo>
                <a:lnTo>
                  <a:pt x="2651028" y="9037"/>
                </a:lnTo>
                <a:lnTo>
                  <a:pt x="2600544" y="15655"/>
                </a:lnTo>
                <a:lnTo>
                  <a:pt x="2548542" y="25025"/>
                </a:lnTo>
                <a:lnTo>
                  <a:pt x="2488143" y="38672"/>
                </a:lnTo>
                <a:lnTo>
                  <a:pt x="2424691" y="56136"/>
                </a:lnTo>
                <a:lnTo>
                  <a:pt x="2363953" y="73672"/>
                </a:lnTo>
                <a:lnTo>
                  <a:pt x="2304110" y="93298"/>
                </a:lnTo>
                <a:lnTo>
                  <a:pt x="2244368" y="118535"/>
                </a:lnTo>
                <a:lnTo>
                  <a:pt x="2184388" y="139118"/>
                </a:lnTo>
                <a:lnTo>
                  <a:pt x="2122151" y="165367"/>
                </a:lnTo>
                <a:lnTo>
                  <a:pt x="2060991" y="1894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157169" y="3750452"/>
            <a:ext cx="3130746" cy="1136650"/>
            <a:chOff x="157169" y="3750452"/>
            <a:chExt cx="3130746" cy="1136650"/>
          </a:xfrm>
        </p:grpSpPr>
        <p:sp>
          <p:nvSpPr>
            <p:cNvPr id="125" name="Freeform 124"/>
            <p:cNvSpPr/>
            <p:nvPr/>
          </p:nvSpPr>
          <p:spPr>
            <a:xfrm>
              <a:off x="157169" y="3790438"/>
              <a:ext cx="369454" cy="512573"/>
            </a:xfrm>
            <a:custGeom>
              <a:avLst/>
              <a:gdLst/>
              <a:ahLst/>
              <a:cxnLst/>
              <a:rect l="0" t="0" r="0" b="0"/>
              <a:pathLst>
                <a:path w="369454" h="512573">
                  <a:moveTo>
                    <a:pt x="74655" y="48252"/>
                  </a:moveTo>
                  <a:lnTo>
                    <a:pt x="50936" y="92214"/>
                  </a:lnTo>
                  <a:lnTo>
                    <a:pt x="29533" y="151585"/>
                  </a:lnTo>
                  <a:lnTo>
                    <a:pt x="3871" y="189676"/>
                  </a:lnTo>
                  <a:lnTo>
                    <a:pt x="560" y="189328"/>
                  </a:lnTo>
                  <a:lnTo>
                    <a:pt x="0" y="173343"/>
                  </a:lnTo>
                  <a:lnTo>
                    <a:pt x="12283" y="110334"/>
                  </a:lnTo>
                  <a:lnTo>
                    <a:pt x="30307" y="50665"/>
                  </a:lnTo>
                  <a:lnTo>
                    <a:pt x="61247" y="10427"/>
                  </a:lnTo>
                  <a:lnTo>
                    <a:pt x="81174" y="2195"/>
                  </a:lnTo>
                  <a:lnTo>
                    <a:pt x="93039" y="0"/>
                  </a:lnTo>
                  <a:lnTo>
                    <a:pt x="112462" y="3800"/>
                  </a:lnTo>
                  <a:lnTo>
                    <a:pt x="136550" y="19093"/>
                  </a:lnTo>
                  <a:lnTo>
                    <a:pt x="186884" y="75007"/>
                  </a:lnTo>
                  <a:lnTo>
                    <a:pt x="202405" y="102583"/>
                  </a:lnTo>
                  <a:lnTo>
                    <a:pt x="216960" y="151747"/>
                  </a:lnTo>
                  <a:lnTo>
                    <a:pt x="221048" y="212758"/>
                  </a:lnTo>
                  <a:lnTo>
                    <a:pt x="221756" y="265060"/>
                  </a:lnTo>
                  <a:lnTo>
                    <a:pt x="216406" y="319066"/>
                  </a:lnTo>
                  <a:lnTo>
                    <a:pt x="202914" y="371934"/>
                  </a:lnTo>
                  <a:lnTo>
                    <a:pt x="178932" y="424318"/>
                  </a:lnTo>
                  <a:lnTo>
                    <a:pt x="137738" y="478736"/>
                  </a:lnTo>
                  <a:lnTo>
                    <a:pt x="121409" y="493432"/>
                  </a:lnTo>
                  <a:lnTo>
                    <a:pt x="98554" y="507762"/>
                  </a:lnTo>
                  <a:lnTo>
                    <a:pt x="72799" y="512572"/>
                  </a:lnTo>
                  <a:lnTo>
                    <a:pt x="48094" y="509640"/>
                  </a:lnTo>
                  <a:lnTo>
                    <a:pt x="29315" y="500538"/>
                  </a:lnTo>
                  <a:lnTo>
                    <a:pt x="23371" y="492495"/>
                  </a:lnTo>
                  <a:lnTo>
                    <a:pt x="16767" y="471081"/>
                  </a:lnTo>
                  <a:lnTo>
                    <a:pt x="18639" y="438307"/>
                  </a:lnTo>
                  <a:lnTo>
                    <a:pt x="32191" y="406369"/>
                  </a:lnTo>
                  <a:lnTo>
                    <a:pt x="51025" y="380269"/>
                  </a:lnTo>
                  <a:lnTo>
                    <a:pt x="70782" y="368170"/>
                  </a:lnTo>
                  <a:lnTo>
                    <a:pt x="95160" y="360064"/>
                  </a:lnTo>
                  <a:lnTo>
                    <a:pt x="135193" y="356670"/>
                  </a:lnTo>
                  <a:lnTo>
                    <a:pt x="187522" y="365411"/>
                  </a:lnTo>
                  <a:lnTo>
                    <a:pt x="237590" y="383992"/>
                  </a:lnTo>
                  <a:lnTo>
                    <a:pt x="291370" y="409022"/>
                  </a:lnTo>
                  <a:lnTo>
                    <a:pt x="337001" y="423325"/>
                  </a:lnTo>
                  <a:lnTo>
                    <a:pt x="369453" y="427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7494" y="3813469"/>
              <a:ext cx="266278" cy="433914"/>
            </a:xfrm>
            <a:custGeom>
              <a:avLst/>
              <a:gdLst/>
              <a:ahLst/>
              <a:cxnLst/>
              <a:rect l="0" t="0" r="0" b="0"/>
              <a:pathLst>
                <a:path w="266278" h="433914">
                  <a:moveTo>
                    <a:pt x="197584" y="4164"/>
                  </a:moveTo>
                  <a:lnTo>
                    <a:pt x="160106" y="12497"/>
                  </a:lnTo>
                  <a:lnTo>
                    <a:pt x="108682" y="14259"/>
                  </a:lnTo>
                  <a:lnTo>
                    <a:pt x="50956" y="3182"/>
                  </a:lnTo>
                  <a:lnTo>
                    <a:pt x="40170" y="0"/>
                  </a:lnTo>
                  <a:lnTo>
                    <a:pt x="31810" y="1388"/>
                  </a:lnTo>
                  <a:lnTo>
                    <a:pt x="25067" y="5823"/>
                  </a:lnTo>
                  <a:lnTo>
                    <a:pt x="14455" y="20109"/>
                  </a:lnTo>
                  <a:lnTo>
                    <a:pt x="5839" y="38157"/>
                  </a:lnTo>
                  <a:lnTo>
                    <a:pt x="0" y="73637"/>
                  </a:lnTo>
                  <a:lnTo>
                    <a:pt x="6200" y="133069"/>
                  </a:lnTo>
                  <a:lnTo>
                    <a:pt x="6824" y="146252"/>
                  </a:lnTo>
                  <a:lnTo>
                    <a:pt x="10749" y="152702"/>
                  </a:lnTo>
                  <a:lnTo>
                    <a:pt x="16875" y="154662"/>
                  </a:lnTo>
                  <a:lnTo>
                    <a:pt x="33041" y="150601"/>
                  </a:lnTo>
                  <a:lnTo>
                    <a:pt x="93812" y="125342"/>
                  </a:lnTo>
                  <a:lnTo>
                    <a:pt x="131222" y="122737"/>
                  </a:lnTo>
                  <a:lnTo>
                    <a:pt x="186635" y="134841"/>
                  </a:lnTo>
                  <a:lnTo>
                    <a:pt x="212927" y="150378"/>
                  </a:lnTo>
                  <a:lnTo>
                    <a:pt x="235535" y="175388"/>
                  </a:lnTo>
                  <a:lnTo>
                    <a:pt x="251463" y="210615"/>
                  </a:lnTo>
                  <a:lnTo>
                    <a:pt x="260089" y="263270"/>
                  </a:lnTo>
                  <a:lnTo>
                    <a:pt x="266277" y="297745"/>
                  </a:lnTo>
                  <a:lnTo>
                    <a:pt x="256124" y="351444"/>
                  </a:lnTo>
                  <a:lnTo>
                    <a:pt x="234580" y="392516"/>
                  </a:lnTo>
                  <a:lnTo>
                    <a:pt x="221436" y="409172"/>
                  </a:lnTo>
                  <a:lnTo>
                    <a:pt x="195292" y="426113"/>
                  </a:lnTo>
                  <a:lnTo>
                    <a:pt x="146612" y="433913"/>
                  </a:lnTo>
                  <a:lnTo>
                    <a:pt x="95055" y="432334"/>
                  </a:lnTo>
                  <a:lnTo>
                    <a:pt x="83608" y="429990"/>
                  </a:lnTo>
                  <a:lnTo>
                    <a:pt x="64649" y="418028"/>
                  </a:lnTo>
                  <a:lnTo>
                    <a:pt x="39656" y="393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63534" y="4035639"/>
              <a:ext cx="305327" cy="161021"/>
            </a:xfrm>
            <a:custGeom>
              <a:avLst/>
              <a:gdLst/>
              <a:ahLst/>
              <a:cxnLst/>
              <a:rect l="0" t="0" r="0" b="0"/>
              <a:pathLst>
                <a:path w="305327" h="161021">
                  <a:moveTo>
                    <a:pt x="0" y="161020"/>
                  </a:moveTo>
                  <a:lnTo>
                    <a:pt x="3120" y="118328"/>
                  </a:lnTo>
                  <a:lnTo>
                    <a:pt x="14572" y="87149"/>
                  </a:lnTo>
                  <a:lnTo>
                    <a:pt x="44664" y="27254"/>
                  </a:lnTo>
                  <a:lnTo>
                    <a:pt x="58455" y="12661"/>
                  </a:lnTo>
                  <a:lnTo>
                    <a:pt x="76283" y="2276"/>
                  </a:lnTo>
                  <a:lnTo>
                    <a:pt x="95905" y="0"/>
                  </a:lnTo>
                  <a:lnTo>
                    <a:pt x="115154" y="4057"/>
                  </a:lnTo>
                  <a:lnTo>
                    <a:pt x="146576" y="25727"/>
                  </a:lnTo>
                  <a:lnTo>
                    <a:pt x="196484" y="82439"/>
                  </a:lnTo>
                  <a:lnTo>
                    <a:pt x="238642" y="134869"/>
                  </a:lnTo>
                  <a:lnTo>
                    <a:pt x="258921" y="143548"/>
                  </a:lnTo>
                  <a:lnTo>
                    <a:pt x="305326" y="150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010933" y="4017674"/>
              <a:ext cx="115814" cy="178986"/>
            </a:xfrm>
            <a:custGeom>
              <a:avLst/>
              <a:gdLst/>
              <a:ahLst/>
              <a:cxnLst/>
              <a:rect l="0" t="0" r="0" b="0"/>
              <a:pathLst>
                <a:path w="115814" h="178986">
                  <a:moveTo>
                    <a:pt x="115813" y="0"/>
                  </a:moveTo>
                  <a:lnTo>
                    <a:pt x="66315" y="55088"/>
                  </a:lnTo>
                  <a:lnTo>
                    <a:pt x="33599" y="11602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32073" y="3965032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442601" y="404926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4582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67459" y="3750452"/>
              <a:ext cx="338438" cy="449274"/>
            </a:xfrm>
            <a:custGeom>
              <a:avLst/>
              <a:gdLst/>
              <a:ahLst/>
              <a:cxnLst/>
              <a:rect l="0" t="0" r="0" b="0"/>
              <a:pathLst>
                <a:path w="338438" h="449274">
                  <a:moveTo>
                    <a:pt x="43639" y="25067"/>
                  </a:moveTo>
                  <a:lnTo>
                    <a:pt x="34064" y="49113"/>
                  </a:lnTo>
                  <a:lnTo>
                    <a:pt x="4236" y="84660"/>
                  </a:lnTo>
                  <a:lnTo>
                    <a:pt x="993" y="84683"/>
                  </a:lnTo>
                  <a:lnTo>
                    <a:pt x="0" y="80019"/>
                  </a:lnTo>
                  <a:lnTo>
                    <a:pt x="509" y="72230"/>
                  </a:lnTo>
                  <a:lnTo>
                    <a:pt x="7312" y="57336"/>
                  </a:lnTo>
                  <a:lnTo>
                    <a:pt x="30744" y="28711"/>
                  </a:lnTo>
                  <a:lnTo>
                    <a:pt x="56587" y="13148"/>
                  </a:lnTo>
                  <a:lnTo>
                    <a:pt x="92059" y="1129"/>
                  </a:lnTo>
                  <a:lnTo>
                    <a:pt x="115462" y="0"/>
                  </a:lnTo>
                  <a:lnTo>
                    <a:pt x="137561" y="4567"/>
                  </a:lnTo>
                  <a:lnTo>
                    <a:pt x="168564" y="20293"/>
                  </a:lnTo>
                  <a:lnTo>
                    <a:pt x="185339" y="33084"/>
                  </a:lnTo>
                  <a:lnTo>
                    <a:pt x="202348" y="59028"/>
                  </a:lnTo>
                  <a:lnTo>
                    <a:pt x="217405" y="100405"/>
                  </a:lnTo>
                  <a:lnTo>
                    <a:pt x="227525" y="160536"/>
                  </a:lnTo>
                  <a:lnTo>
                    <a:pt x="223635" y="213350"/>
                  </a:lnTo>
                  <a:lnTo>
                    <a:pt x="211602" y="275775"/>
                  </a:lnTo>
                  <a:lnTo>
                    <a:pt x="192371" y="333512"/>
                  </a:lnTo>
                  <a:lnTo>
                    <a:pt x="164872" y="381572"/>
                  </a:lnTo>
                  <a:lnTo>
                    <a:pt x="116666" y="429896"/>
                  </a:lnTo>
                  <a:lnTo>
                    <a:pt x="85554" y="446963"/>
                  </a:lnTo>
                  <a:lnTo>
                    <a:pt x="64607" y="449273"/>
                  </a:lnTo>
                  <a:lnTo>
                    <a:pt x="43600" y="445230"/>
                  </a:lnTo>
                  <a:lnTo>
                    <a:pt x="22565" y="435634"/>
                  </a:lnTo>
                  <a:lnTo>
                    <a:pt x="15551" y="427460"/>
                  </a:lnTo>
                  <a:lnTo>
                    <a:pt x="7759" y="405899"/>
                  </a:lnTo>
                  <a:lnTo>
                    <a:pt x="8962" y="373042"/>
                  </a:lnTo>
                  <a:lnTo>
                    <a:pt x="16918" y="354808"/>
                  </a:lnTo>
                  <a:lnTo>
                    <a:pt x="41091" y="324037"/>
                  </a:lnTo>
                  <a:lnTo>
                    <a:pt x="72649" y="308103"/>
                  </a:lnTo>
                  <a:lnTo>
                    <a:pt x="95137" y="306058"/>
                  </a:lnTo>
                  <a:lnTo>
                    <a:pt x="149349" y="308689"/>
                  </a:lnTo>
                  <a:lnTo>
                    <a:pt x="188044" y="314733"/>
                  </a:lnTo>
                  <a:lnTo>
                    <a:pt x="246406" y="338975"/>
                  </a:lnTo>
                  <a:lnTo>
                    <a:pt x="304655" y="357043"/>
                  </a:lnTo>
                  <a:lnTo>
                    <a:pt x="338437" y="361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274353" y="3912389"/>
              <a:ext cx="84228" cy="52644"/>
            </a:xfrm>
            <a:custGeom>
              <a:avLst/>
              <a:gdLst/>
              <a:ahLst/>
              <a:cxnLst/>
              <a:rect l="0" t="0" r="0" b="0"/>
              <a:pathLst>
                <a:path w="84228" h="52644">
                  <a:moveTo>
                    <a:pt x="84227" y="0"/>
                  </a:moveTo>
                  <a:lnTo>
                    <a:pt x="28568" y="3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84881" y="3891332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38374" y="29309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32322" y="3764990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31585" y="0"/>
                  </a:moveTo>
                  <a:lnTo>
                    <a:pt x="23252" y="37478"/>
                  </a:lnTo>
                  <a:lnTo>
                    <a:pt x="21491" y="88902"/>
                  </a:lnTo>
                  <a:lnTo>
                    <a:pt x="13907" y="138054"/>
                  </a:lnTo>
                  <a:lnTo>
                    <a:pt x="8076" y="198543"/>
                  </a:lnTo>
                  <a:lnTo>
                    <a:pt x="1595" y="261487"/>
                  </a:lnTo>
                  <a:lnTo>
                    <a:pt x="315" y="32067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927119" y="380710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7938" y="48931"/>
                  </a:lnTo>
                  <a:lnTo>
                    <a:pt x="15844" y="96777"/>
                  </a:lnTo>
                  <a:lnTo>
                    <a:pt x="16393" y="147998"/>
                  </a:lnTo>
                  <a:lnTo>
                    <a:pt x="12266" y="197100"/>
                  </a:lnTo>
                  <a:lnTo>
                    <a:pt x="10872" y="25561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781704" y="3796576"/>
              <a:ext cx="177002" cy="224013"/>
            </a:xfrm>
            <a:custGeom>
              <a:avLst/>
              <a:gdLst/>
              <a:ahLst/>
              <a:cxnLst/>
              <a:rect l="0" t="0" r="0" b="0"/>
              <a:pathLst>
                <a:path w="177002" h="224013">
                  <a:moveTo>
                    <a:pt x="177001" y="136870"/>
                  </a:moveTo>
                  <a:lnTo>
                    <a:pt x="152954" y="146446"/>
                  </a:lnTo>
                  <a:lnTo>
                    <a:pt x="94725" y="183026"/>
                  </a:lnTo>
                  <a:lnTo>
                    <a:pt x="40388" y="212070"/>
                  </a:lnTo>
                  <a:lnTo>
                    <a:pt x="8621" y="224012"/>
                  </a:lnTo>
                  <a:lnTo>
                    <a:pt x="2746" y="223041"/>
                  </a:lnTo>
                  <a:lnTo>
                    <a:pt x="0" y="218884"/>
                  </a:lnTo>
                  <a:lnTo>
                    <a:pt x="68" y="204906"/>
                  </a:lnTo>
                  <a:lnTo>
                    <a:pt x="17222" y="146902"/>
                  </a:lnTo>
                  <a:lnTo>
                    <a:pt x="47386" y="84184"/>
                  </a:lnTo>
                  <a:lnTo>
                    <a:pt x="76508" y="23393"/>
                  </a:lnTo>
                  <a:lnTo>
                    <a:pt x="822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033438" y="3786047"/>
              <a:ext cx="254477" cy="381856"/>
            </a:xfrm>
            <a:custGeom>
              <a:avLst/>
              <a:gdLst/>
              <a:ahLst/>
              <a:cxnLst/>
              <a:rect l="0" t="0" r="0" b="0"/>
              <a:pathLst>
                <a:path w="254477" h="381856">
                  <a:moveTo>
                    <a:pt x="230593" y="0"/>
                  </a:moveTo>
                  <a:lnTo>
                    <a:pt x="175549" y="16789"/>
                  </a:lnTo>
                  <a:lnTo>
                    <a:pt x="124140" y="20214"/>
                  </a:lnTo>
                  <a:lnTo>
                    <a:pt x="68926" y="20891"/>
                  </a:lnTo>
                  <a:lnTo>
                    <a:pt x="32564" y="26597"/>
                  </a:lnTo>
                  <a:lnTo>
                    <a:pt x="23704" y="31769"/>
                  </a:lnTo>
                  <a:lnTo>
                    <a:pt x="10741" y="46875"/>
                  </a:lnTo>
                  <a:lnTo>
                    <a:pt x="4199" y="68407"/>
                  </a:lnTo>
                  <a:lnTo>
                    <a:pt x="0" y="120357"/>
                  </a:lnTo>
                  <a:lnTo>
                    <a:pt x="4862" y="156155"/>
                  </a:lnTo>
                  <a:lnTo>
                    <a:pt x="8746" y="161425"/>
                  </a:lnTo>
                  <a:lnTo>
                    <a:pt x="13675" y="162599"/>
                  </a:lnTo>
                  <a:lnTo>
                    <a:pt x="19301" y="161042"/>
                  </a:lnTo>
                  <a:lnTo>
                    <a:pt x="64462" y="134482"/>
                  </a:lnTo>
                  <a:lnTo>
                    <a:pt x="126539" y="127414"/>
                  </a:lnTo>
                  <a:lnTo>
                    <a:pt x="152762" y="129158"/>
                  </a:lnTo>
                  <a:lnTo>
                    <a:pt x="186085" y="143294"/>
                  </a:lnTo>
                  <a:lnTo>
                    <a:pt x="226307" y="175859"/>
                  </a:lnTo>
                  <a:lnTo>
                    <a:pt x="242321" y="202235"/>
                  </a:lnTo>
                  <a:lnTo>
                    <a:pt x="254476" y="232277"/>
                  </a:lnTo>
                  <a:lnTo>
                    <a:pt x="254307" y="268995"/>
                  </a:lnTo>
                  <a:lnTo>
                    <a:pt x="246848" y="303920"/>
                  </a:lnTo>
                  <a:lnTo>
                    <a:pt x="234309" y="322639"/>
                  </a:lnTo>
                  <a:lnTo>
                    <a:pt x="194818" y="359816"/>
                  </a:lnTo>
                  <a:lnTo>
                    <a:pt x="145813" y="381855"/>
                  </a:lnTo>
                  <a:lnTo>
                    <a:pt x="109027" y="381684"/>
                  </a:lnTo>
                  <a:lnTo>
                    <a:pt x="5160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4377" y="4443073"/>
              <a:ext cx="310743" cy="444029"/>
            </a:xfrm>
            <a:custGeom>
              <a:avLst/>
              <a:gdLst/>
              <a:ahLst/>
              <a:cxnLst/>
              <a:rect l="0" t="0" r="0" b="0"/>
              <a:pathLst>
                <a:path w="310743" h="444029">
                  <a:moveTo>
                    <a:pt x="89644" y="27327"/>
                  </a:moveTo>
                  <a:lnTo>
                    <a:pt x="64450" y="81202"/>
                  </a:lnTo>
                  <a:lnTo>
                    <a:pt x="44980" y="119207"/>
                  </a:lnTo>
                  <a:lnTo>
                    <a:pt x="38811" y="127185"/>
                  </a:lnTo>
                  <a:lnTo>
                    <a:pt x="34698" y="127824"/>
                  </a:lnTo>
                  <a:lnTo>
                    <a:pt x="31956" y="123571"/>
                  </a:lnTo>
                  <a:lnTo>
                    <a:pt x="30128" y="116056"/>
                  </a:lnTo>
                  <a:lnTo>
                    <a:pt x="33145" y="88712"/>
                  </a:lnTo>
                  <a:lnTo>
                    <a:pt x="65971" y="36235"/>
                  </a:lnTo>
                  <a:lnTo>
                    <a:pt x="91989" y="11379"/>
                  </a:lnTo>
                  <a:lnTo>
                    <a:pt x="114862" y="2691"/>
                  </a:lnTo>
                  <a:lnTo>
                    <a:pt x="139457" y="0"/>
                  </a:lnTo>
                  <a:lnTo>
                    <a:pt x="162086" y="2703"/>
                  </a:lnTo>
                  <a:lnTo>
                    <a:pt x="180722" y="14043"/>
                  </a:lnTo>
                  <a:lnTo>
                    <a:pt x="195633" y="31951"/>
                  </a:lnTo>
                  <a:lnTo>
                    <a:pt x="218664" y="95078"/>
                  </a:lnTo>
                  <a:lnTo>
                    <a:pt x="224964" y="151541"/>
                  </a:lnTo>
                  <a:lnTo>
                    <a:pt x="223715" y="200741"/>
                  </a:lnTo>
                  <a:lnTo>
                    <a:pt x="209567" y="251194"/>
                  </a:lnTo>
                  <a:lnTo>
                    <a:pt x="186945" y="307637"/>
                  </a:lnTo>
                  <a:lnTo>
                    <a:pt x="171507" y="338889"/>
                  </a:lnTo>
                  <a:lnTo>
                    <a:pt x="128890" y="392183"/>
                  </a:lnTo>
                  <a:lnTo>
                    <a:pt x="75416" y="433487"/>
                  </a:lnTo>
                  <a:lnTo>
                    <a:pt x="53294" y="441809"/>
                  </a:lnTo>
                  <a:lnTo>
                    <a:pt x="40844" y="444028"/>
                  </a:lnTo>
                  <a:lnTo>
                    <a:pt x="20772" y="440255"/>
                  </a:lnTo>
                  <a:lnTo>
                    <a:pt x="12144" y="435973"/>
                  </a:lnTo>
                  <a:lnTo>
                    <a:pt x="6392" y="428439"/>
                  </a:lnTo>
                  <a:lnTo>
                    <a:pt x="0" y="407590"/>
                  </a:lnTo>
                  <a:lnTo>
                    <a:pt x="3399" y="382727"/>
                  </a:lnTo>
                  <a:lnTo>
                    <a:pt x="13878" y="357247"/>
                  </a:lnTo>
                  <a:lnTo>
                    <a:pt x="53584" y="307123"/>
                  </a:lnTo>
                  <a:lnTo>
                    <a:pt x="80909" y="289864"/>
                  </a:lnTo>
                  <a:lnTo>
                    <a:pt x="111232" y="277341"/>
                  </a:lnTo>
                  <a:lnTo>
                    <a:pt x="153622" y="277400"/>
                  </a:lnTo>
                  <a:lnTo>
                    <a:pt x="203227" y="284826"/>
                  </a:lnTo>
                  <a:lnTo>
                    <a:pt x="255580" y="297816"/>
                  </a:lnTo>
                  <a:lnTo>
                    <a:pt x="310742" y="311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63534" y="4407229"/>
              <a:ext cx="256910" cy="397812"/>
            </a:xfrm>
            <a:custGeom>
              <a:avLst/>
              <a:gdLst/>
              <a:ahLst/>
              <a:cxnLst/>
              <a:rect l="0" t="0" r="0" b="0"/>
              <a:pathLst>
                <a:path w="256910" h="397812">
                  <a:moveTo>
                    <a:pt x="168456" y="0"/>
                  </a:moveTo>
                  <a:lnTo>
                    <a:pt x="151688" y="11178"/>
                  </a:lnTo>
                  <a:lnTo>
                    <a:pt x="118904" y="18130"/>
                  </a:lnTo>
                  <a:lnTo>
                    <a:pt x="65905" y="20479"/>
                  </a:lnTo>
                  <a:lnTo>
                    <a:pt x="38259" y="20800"/>
                  </a:lnTo>
                  <a:lnTo>
                    <a:pt x="29016" y="25565"/>
                  </a:lnTo>
                  <a:lnTo>
                    <a:pt x="22853" y="33421"/>
                  </a:lnTo>
                  <a:lnTo>
                    <a:pt x="18745" y="43337"/>
                  </a:lnTo>
                  <a:lnTo>
                    <a:pt x="17300" y="63715"/>
                  </a:lnTo>
                  <a:lnTo>
                    <a:pt x="27798" y="118225"/>
                  </a:lnTo>
                  <a:lnTo>
                    <a:pt x="29902" y="148080"/>
                  </a:lnTo>
                  <a:lnTo>
                    <a:pt x="33973" y="156042"/>
                  </a:lnTo>
                  <a:lnTo>
                    <a:pt x="40196" y="159010"/>
                  </a:lnTo>
                  <a:lnTo>
                    <a:pt x="47854" y="158649"/>
                  </a:lnTo>
                  <a:lnTo>
                    <a:pt x="105789" y="134272"/>
                  </a:lnTo>
                  <a:lnTo>
                    <a:pt x="129685" y="132986"/>
                  </a:lnTo>
                  <a:lnTo>
                    <a:pt x="177565" y="141692"/>
                  </a:lnTo>
                  <a:lnTo>
                    <a:pt x="196291" y="154221"/>
                  </a:lnTo>
                  <a:lnTo>
                    <a:pt x="233473" y="193704"/>
                  </a:lnTo>
                  <a:lnTo>
                    <a:pt x="251662" y="235574"/>
                  </a:lnTo>
                  <a:lnTo>
                    <a:pt x="256909" y="261457"/>
                  </a:lnTo>
                  <a:lnTo>
                    <a:pt x="255341" y="288558"/>
                  </a:lnTo>
                  <a:lnTo>
                    <a:pt x="247626" y="309962"/>
                  </a:lnTo>
                  <a:lnTo>
                    <a:pt x="210126" y="357451"/>
                  </a:lnTo>
                  <a:lnTo>
                    <a:pt x="195164" y="370607"/>
                  </a:lnTo>
                  <a:lnTo>
                    <a:pt x="146757" y="392417"/>
                  </a:lnTo>
                  <a:lnTo>
                    <a:pt x="110034" y="397811"/>
                  </a:lnTo>
                  <a:lnTo>
                    <a:pt x="56873" y="391228"/>
                  </a:lnTo>
                  <a:lnTo>
                    <a:pt x="17603" y="37866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221503" y="4583117"/>
              <a:ext cx="200043" cy="129439"/>
            </a:xfrm>
            <a:custGeom>
              <a:avLst/>
              <a:gdLst/>
              <a:ahLst/>
              <a:cxnLst/>
              <a:rect l="0" t="0" r="0" b="0"/>
              <a:pathLst>
                <a:path w="200043" h="129439">
                  <a:moveTo>
                    <a:pt x="0" y="129438"/>
                  </a:moveTo>
                  <a:lnTo>
                    <a:pt x="3120" y="86746"/>
                  </a:lnTo>
                  <a:lnTo>
                    <a:pt x="19128" y="35775"/>
                  </a:lnTo>
                  <a:lnTo>
                    <a:pt x="30338" y="19180"/>
                  </a:lnTo>
                  <a:lnTo>
                    <a:pt x="46239" y="7125"/>
                  </a:lnTo>
                  <a:lnTo>
                    <a:pt x="55393" y="2272"/>
                  </a:lnTo>
                  <a:lnTo>
                    <a:pt x="74922" y="0"/>
                  </a:lnTo>
                  <a:lnTo>
                    <a:pt x="85043" y="1032"/>
                  </a:lnTo>
                  <a:lnTo>
                    <a:pt x="102528" y="11537"/>
                  </a:lnTo>
                  <a:lnTo>
                    <a:pt x="132817" y="46877"/>
                  </a:lnTo>
                  <a:lnTo>
                    <a:pt x="166362" y="102938"/>
                  </a:lnTo>
                  <a:lnTo>
                    <a:pt x="200042" y="129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284674" y="4554628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63008" y="633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53171" y="4501985"/>
              <a:ext cx="126344" cy="10530"/>
            </a:xfrm>
            <a:custGeom>
              <a:avLst/>
              <a:gdLst/>
              <a:ahLst/>
              <a:cxnLst/>
              <a:rect l="0" t="0" r="0" b="0"/>
              <a:pathLst>
                <a:path w="126344" h="10530">
                  <a:moveTo>
                    <a:pt x="126343" y="10529"/>
                  </a:moveTo>
                  <a:lnTo>
                    <a:pt x="98787" y="3293"/>
                  </a:lnTo>
                  <a:lnTo>
                    <a:pt x="42564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684757" y="456515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46669" y="64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914133" y="4383030"/>
              <a:ext cx="254936" cy="337597"/>
            </a:xfrm>
            <a:custGeom>
              <a:avLst/>
              <a:gdLst/>
              <a:ahLst/>
              <a:cxnLst/>
              <a:rect l="0" t="0" r="0" b="0"/>
              <a:pathLst>
                <a:path w="254936" h="337597">
                  <a:moveTo>
                    <a:pt x="86478" y="66313"/>
                  </a:moveTo>
                  <a:lnTo>
                    <a:pt x="86478" y="43956"/>
                  </a:lnTo>
                  <a:lnTo>
                    <a:pt x="92717" y="26741"/>
                  </a:lnTo>
                  <a:lnTo>
                    <a:pt x="97657" y="18874"/>
                  </a:lnTo>
                  <a:lnTo>
                    <a:pt x="112504" y="7014"/>
                  </a:lnTo>
                  <a:lnTo>
                    <a:pt x="121376" y="2214"/>
                  </a:lnTo>
                  <a:lnTo>
                    <a:pt x="140593" y="0"/>
                  </a:lnTo>
                  <a:lnTo>
                    <a:pt x="181526" y="8110"/>
                  </a:lnTo>
                  <a:lnTo>
                    <a:pt x="199302" y="20558"/>
                  </a:lnTo>
                  <a:lnTo>
                    <a:pt x="207318" y="28791"/>
                  </a:lnTo>
                  <a:lnTo>
                    <a:pt x="216224" y="50416"/>
                  </a:lnTo>
                  <a:lnTo>
                    <a:pt x="221942" y="108016"/>
                  </a:lnTo>
                  <a:lnTo>
                    <a:pt x="221901" y="166144"/>
                  </a:lnTo>
                  <a:lnTo>
                    <a:pt x="208722" y="215754"/>
                  </a:lnTo>
                  <a:lnTo>
                    <a:pt x="176016" y="275765"/>
                  </a:lnTo>
                  <a:lnTo>
                    <a:pt x="148103" y="305797"/>
                  </a:lnTo>
                  <a:lnTo>
                    <a:pt x="96803" y="331759"/>
                  </a:lnTo>
                  <a:lnTo>
                    <a:pt x="59772" y="337596"/>
                  </a:lnTo>
                  <a:lnTo>
                    <a:pt x="36005" y="332722"/>
                  </a:lnTo>
                  <a:lnTo>
                    <a:pt x="24753" y="328147"/>
                  </a:lnTo>
                  <a:lnTo>
                    <a:pt x="9132" y="313705"/>
                  </a:lnTo>
                  <a:lnTo>
                    <a:pt x="3329" y="304940"/>
                  </a:lnTo>
                  <a:lnTo>
                    <a:pt x="0" y="285843"/>
                  </a:lnTo>
                  <a:lnTo>
                    <a:pt x="750" y="275837"/>
                  </a:lnTo>
                  <a:lnTo>
                    <a:pt x="7822" y="258480"/>
                  </a:lnTo>
                  <a:lnTo>
                    <a:pt x="12984" y="250577"/>
                  </a:lnTo>
                  <a:lnTo>
                    <a:pt x="28078" y="238675"/>
                  </a:lnTo>
                  <a:lnTo>
                    <a:pt x="47655" y="230656"/>
                  </a:lnTo>
                  <a:lnTo>
                    <a:pt x="83814" y="227311"/>
                  </a:lnTo>
                  <a:lnTo>
                    <a:pt x="144359" y="239145"/>
                  </a:lnTo>
                  <a:lnTo>
                    <a:pt x="191888" y="250148"/>
                  </a:lnTo>
                  <a:lnTo>
                    <a:pt x="227936" y="246085"/>
                  </a:lnTo>
                  <a:lnTo>
                    <a:pt x="254935" y="234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236696" y="4399169"/>
              <a:ext cx="172333" cy="302858"/>
            </a:xfrm>
            <a:custGeom>
              <a:avLst/>
              <a:gdLst/>
              <a:ahLst/>
              <a:cxnLst/>
              <a:rect l="0" t="0" r="0" b="0"/>
              <a:pathLst>
                <a:path w="172333" h="302858">
                  <a:moveTo>
                    <a:pt x="163999" y="123873"/>
                  </a:moveTo>
                  <a:lnTo>
                    <a:pt x="172332" y="86395"/>
                  </a:lnTo>
                  <a:lnTo>
                    <a:pt x="170757" y="51547"/>
                  </a:lnTo>
                  <a:lnTo>
                    <a:pt x="168505" y="40561"/>
                  </a:lnTo>
                  <a:lnTo>
                    <a:pt x="163493" y="32067"/>
                  </a:lnTo>
                  <a:lnTo>
                    <a:pt x="148566" y="19509"/>
                  </a:lnTo>
                  <a:lnTo>
                    <a:pt x="114843" y="5863"/>
                  </a:lnTo>
                  <a:lnTo>
                    <a:pt x="75214" y="0"/>
                  </a:lnTo>
                  <a:lnTo>
                    <a:pt x="50839" y="4867"/>
                  </a:lnTo>
                  <a:lnTo>
                    <a:pt x="29478" y="16000"/>
                  </a:lnTo>
                  <a:lnTo>
                    <a:pt x="12184" y="32646"/>
                  </a:lnTo>
                  <a:lnTo>
                    <a:pt x="2939" y="54861"/>
                  </a:lnTo>
                  <a:lnTo>
                    <a:pt x="0" y="79163"/>
                  </a:lnTo>
                  <a:lnTo>
                    <a:pt x="2592" y="101662"/>
                  </a:lnTo>
                  <a:lnTo>
                    <a:pt x="16219" y="134060"/>
                  </a:lnTo>
                  <a:lnTo>
                    <a:pt x="31639" y="149068"/>
                  </a:lnTo>
                  <a:lnTo>
                    <a:pt x="40664" y="154708"/>
                  </a:lnTo>
                  <a:lnTo>
                    <a:pt x="66289" y="157854"/>
                  </a:lnTo>
                  <a:lnTo>
                    <a:pt x="94836" y="154184"/>
                  </a:lnTo>
                  <a:lnTo>
                    <a:pt x="129468" y="138963"/>
                  </a:lnTo>
                  <a:lnTo>
                    <a:pt x="147092" y="126290"/>
                  </a:lnTo>
                  <a:lnTo>
                    <a:pt x="153898" y="126655"/>
                  </a:lnTo>
                  <a:lnTo>
                    <a:pt x="159605" y="131576"/>
                  </a:lnTo>
                  <a:lnTo>
                    <a:pt x="164579" y="139537"/>
                  </a:lnTo>
                  <a:lnTo>
                    <a:pt x="166986" y="157741"/>
                  </a:lnTo>
                  <a:lnTo>
                    <a:pt x="157157" y="210741"/>
                  </a:lnTo>
                  <a:lnTo>
                    <a:pt x="154199" y="266941"/>
                  </a:lnTo>
                  <a:lnTo>
                    <a:pt x="153470" y="302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501737" y="4449343"/>
              <a:ext cx="265534" cy="269643"/>
            </a:xfrm>
            <a:custGeom>
              <a:avLst/>
              <a:gdLst/>
              <a:ahLst/>
              <a:cxnLst/>
              <a:rect l="0" t="0" r="0" b="0"/>
              <a:pathLst>
                <a:path w="265534" h="269643">
                  <a:moveTo>
                    <a:pt x="120056" y="10528"/>
                  </a:moveTo>
                  <a:lnTo>
                    <a:pt x="76094" y="30771"/>
                  </a:lnTo>
                  <a:lnTo>
                    <a:pt x="51398" y="55521"/>
                  </a:lnTo>
                  <a:lnTo>
                    <a:pt x="23263" y="103730"/>
                  </a:lnTo>
                  <a:lnTo>
                    <a:pt x="5227" y="158314"/>
                  </a:lnTo>
                  <a:lnTo>
                    <a:pt x="0" y="185005"/>
                  </a:lnTo>
                  <a:lnTo>
                    <a:pt x="1578" y="208566"/>
                  </a:lnTo>
                  <a:lnTo>
                    <a:pt x="9298" y="227616"/>
                  </a:lnTo>
                  <a:lnTo>
                    <a:pt x="21698" y="243882"/>
                  </a:lnTo>
                  <a:lnTo>
                    <a:pt x="38907" y="258911"/>
                  </a:lnTo>
                  <a:lnTo>
                    <a:pt x="61373" y="267150"/>
                  </a:lnTo>
                  <a:lnTo>
                    <a:pt x="86956" y="269642"/>
                  </a:lnTo>
                  <a:lnTo>
                    <a:pt x="149825" y="258701"/>
                  </a:lnTo>
                  <a:lnTo>
                    <a:pt x="204045" y="242023"/>
                  </a:lnTo>
                  <a:lnTo>
                    <a:pt x="214653" y="238558"/>
                  </a:lnTo>
                  <a:lnTo>
                    <a:pt x="232679" y="225349"/>
                  </a:lnTo>
                  <a:lnTo>
                    <a:pt x="247320" y="207780"/>
                  </a:lnTo>
                  <a:lnTo>
                    <a:pt x="257726" y="188273"/>
                  </a:lnTo>
                  <a:lnTo>
                    <a:pt x="265533" y="138748"/>
                  </a:lnTo>
                  <a:lnTo>
                    <a:pt x="264546" y="98952"/>
                  </a:lnTo>
                  <a:lnTo>
                    <a:pt x="250475" y="65584"/>
                  </a:lnTo>
                  <a:lnTo>
                    <a:pt x="217934" y="25346"/>
                  </a:lnTo>
                  <a:lnTo>
                    <a:pt x="1726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973758" y="5102109"/>
            <a:ext cx="584658" cy="263214"/>
            <a:chOff x="973758" y="5102109"/>
            <a:chExt cx="584658" cy="263214"/>
          </a:xfrm>
        </p:grpSpPr>
        <p:sp>
          <p:nvSpPr>
            <p:cNvPr id="148" name="Freeform 147"/>
            <p:cNvSpPr/>
            <p:nvPr/>
          </p:nvSpPr>
          <p:spPr>
            <a:xfrm>
              <a:off x="973758" y="5173805"/>
              <a:ext cx="226689" cy="191518"/>
            </a:xfrm>
            <a:custGeom>
              <a:avLst/>
              <a:gdLst/>
              <a:ahLst/>
              <a:cxnLst/>
              <a:rect l="0" t="0" r="0" b="0"/>
              <a:pathLst>
                <a:path w="226689" h="191518">
                  <a:moveTo>
                    <a:pt x="5589" y="170460"/>
                  </a:moveTo>
                  <a:lnTo>
                    <a:pt x="0" y="153693"/>
                  </a:lnTo>
                  <a:lnTo>
                    <a:pt x="376" y="136101"/>
                  </a:lnTo>
                  <a:lnTo>
                    <a:pt x="14478" y="85867"/>
                  </a:lnTo>
                  <a:lnTo>
                    <a:pt x="38237" y="47165"/>
                  </a:lnTo>
                  <a:lnTo>
                    <a:pt x="65461" y="16644"/>
                  </a:lnTo>
                  <a:lnTo>
                    <a:pt x="91959" y="753"/>
                  </a:lnTo>
                  <a:lnTo>
                    <a:pt x="100604" y="0"/>
                  </a:lnTo>
                  <a:lnTo>
                    <a:pt x="116449" y="5403"/>
                  </a:lnTo>
                  <a:lnTo>
                    <a:pt x="138522" y="21598"/>
                  </a:lnTo>
                  <a:lnTo>
                    <a:pt x="154291" y="46804"/>
                  </a:lnTo>
                  <a:lnTo>
                    <a:pt x="176874" y="105447"/>
                  </a:lnTo>
                  <a:lnTo>
                    <a:pt x="208075" y="167179"/>
                  </a:lnTo>
                  <a:lnTo>
                    <a:pt x="226688" y="191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074104" y="5133695"/>
              <a:ext cx="94757" cy="210571"/>
            </a:xfrm>
            <a:custGeom>
              <a:avLst/>
              <a:gdLst/>
              <a:ahLst/>
              <a:cxnLst/>
              <a:rect l="0" t="0" r="0" b="0"/>
              <a:pathLst>
                <a:path w="94757" h="210571">
                  <a:moveTo>
                    <a:pt x="94756" y="0"/>
                  </a:moveTo>
                  <a:lnTo>
                    <a:pt x="80102" y="53027"/>
                  </a:lnTo>
                  <a:lnTo>
                    <a:pt x="58153" y="103238"/>
                  </a:lnTo>
                  <a:lnTo>
                    <a:pt x="24368" y="16656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484715" y="5102109"/>
              <a:ext cx="73700" cy="21059"/>
            </a:xfrm>
            <a:custGeom>
              <a:avLst/>
              <a:gdLst/>
              <a:ahLst/>
              <a:cxnLst/>
              <a:rect l="0" t="0" r="0" b="0"/>
              <a:pathLst>
                <a:path w="73700" h="21059">
                  <a:moveTo>
                    <a:pt x="73699" y="21058"/>
                  </a:moveTo>
                  <a:lnTo>
                    <a:pt x="15946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474187" y="5165280"/>
              <a:ext cx="84229" cy="21059"/>
            </a:xfrm>
            <a:custGeom>
              <a:avLst/>
              <a:gdLst/>
              <a:ahLst/>
              <a:cxnLst/>
              <a:rect l="0" t="0" r="0" b="0"/>
              <a:pathLst>
                <a:path w="84229" h="21059">
                  <a:moveTo>
                    <a:pt x="84228" y="21058"/>
                  </a:moveTo>
                  <a:lnTo>
                    <a:pt x="25457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1895327" y="4849426"/>
            <a:ext cx="1236655" cy="431669"/>
            <a:chOff x="1895327" y="4849426"/>
            <a:chExt cx="1236655" cy="431669"/>
          </a:xfrm>
        </p:grpSpPr>
        <p:sp>
          <p:nvSpPr>
            <p:cNvPr id="153" name="Freeform 152"/>
            <p:cNvSpPr/>
            <p:nvPr/>
          </p:nvSpPr>
          <p:spPr>
            <a:xfrm>
              <a:off x="1895327" y="4870482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42114" y="0"/>
                  </a:moveTo>
                  <a:lnTo>
                    <a:pt x="30661" y="57265"/>
                  </a:lnTo>
                  <a:lnTo>
                    <a:pt x="22954" y="118157"/>
                  </a:lnTo>
                  <a:lnTo>
                    <a:pt x="16030" y="166681"/>
                  </a:lnTo>
                  <a:lnTo>
                    <a:pt x="12158" y="218103"/>
                  </a:lnTo>
                  <a:lnTo>
                    <a:pt x="3615" y="280645"/>
                  </a:lnTo>
                  <a:lnTo>
                    <a:pt x="1071" y="329730"/>
                  </a:lnTo>
                  <a:lnTo>
                    <a:pt x="212" y="38259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011140" y="4870482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52643" y="0"/>
                  </a:moveTo>
                  <a:lnTo>
                    <a:pt x="35854" y="62281"/>
                  </a:lnTo>
                  <a:lnTo>
                    <a:pt x="29309" y="116331"/>
                  </a:lnTo>
                  <a:lnTo>
                    <a:pt x="22687" y="172068"/>
                  </a:lnTo>
                  <a:lnTo>
                    <a:pt x="14144" y="235374"/>
                  </a:lnTo>
                  <a:lnTo>
                    <a:pt x="11243" y="294152"/>
                  </a:lnTo>
                  <a:lnTo>
                    <a:pt x="3387" y="35649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126953" y="52284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227306" y="4849426"/>
              <a:ext cx="218393" cy="403082"/>
            </a:xfrm>
            <a:custGeom>
              <a:avLst/>
              <a:gdLst/>
              <a:ahLst/>
              <a:cxnLst/>
              <a:rect l="0" t="0" r="0" b="0"/>
              <a:pathLst>
                <a:path w="218393" h="403082">
                  <a:moveTo>
                    <a:pt x="141803" y="0"/>
                  </a:moveTo>
                  <a:lnTo>
                    <a:pt x="92305" y="55087"/>
                  </a:lnTo>
                  <a:lnTo>
                    <a:pt x="57527" y="113940"/>
                  </a:lnTo>
                  <a:lnTo>
                    <a:pt x="30879" y="169379"/>
                  </a:lnTo>
                  <a:lnTo>
                    <a:pt x="12134" y="230131"/>
                  </a:lnTo>
                  <a:lnTo>
                    <a:pt x="5185" y="289086"/>
                  </a:lnTo>
                  <a:lnTo>
                    <a:pt x="0" y="343886"/>
                  </a:lnTo>
                  <a:lnTo>
                    <a:pt x="5080" y="365747"/>
                  </a:lnTo>
                  <a:lnTo>
                    <a:pt x="15136" y="383263"/>
                  </a:lnTo>
                  <a:lnTo>
                    <a:pt x="30525" y="395727"/>
                  </a:lnTo>
                  <a:lnTo>
                    <a:pt x="39541" y="400688"/>
                  </a:lnTo>
                  <a:lnTo>
                    <a:pt x="58919" y="403081"/>
                  </a:lnTo>
                  <a:lnTo>
                    <a:pt x="99955" y="395086"/>
                  </a:lnTo>
                  <a:lnTo>
                    <a:pt x="125764" y="380014"/>
                  </a:lnTo>
                  <a:lnTo>
                    <a:pt x="183839" y="326284"/>
                  </a:lnTo>
                  <a:lnTo>
                    <a:pt x="196750" y="311131"/>
                  </a:lnTo>
                  <a:lnTo>
                    <a:pt x="218392" y="257001"/>
                  </a:lnTo>
                  <a:lnTo>
                    <a:pt x="218178" y="216788"/>
                  </a:lnTo>
                  <a:lnTo>
                    <a:pt x="210452" y="195396"/>
                  </a:lnTo>
                  <a:lnTo>
                    <a:pt x="205117" y="186416"/>
                  </a:lnTo>
                  <a:lnTo>
                    <a:pt x="189830" y="173318"/>
                  </a:lnTo>
                  <a:lnTo>
                    <a:pt x="180840" y="168188"/>
                  </a:lnTo>
                  <a:lnTo>
                    <a:pt x="171337" y="167107"/>
                  </a:lnTo>
                  <a:lnTo>
                    <a:pt x="151420" y="172146"/>
                  </a:lnTo>
                  <a:lnTo>
                    <a:pt x="111207" y="194444"/>
                  </a:lnTo>
                  <a:lnTo>
                    <a:pt x="50732" y="249230"/>
                  </a:lnTo>
                  <a:lnTo>
                    <a:pt x="2598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633578" y="4968004"/>
              <a:ext cx="146144" cy="190612"/>
            </a:xfrm>
            <a:custGeom>
              <a:avLst/>
              <a:gdLst/>
              <a:ahLst/>
              <a:cxnLst/>
              <a:rect l="0" t="0" r="0" b="0"/>
              <a:pathLst>
                <a:path w="146144" h="190612">
                  <a:moveTo>
                    <a:pt x="146143" y="39349"/>
                  </a:moveTo>
                  <a:lnTo>
                    <a:pt x="140554" y="22582"/>
                  </a:lnTo>
                  <a:lnTo>
                    <a:pt x="128451" y="11230"/>
                  </a:lnTo>
                  <a:lnTo>
                    <a:pt x="110204" y="3455"/>
                  </a:lnTo>
                  <a:lnTo>
                    <a:pt x="86496" y="0"/>
                  </a:lnTo>
                  <a:lnTo>
                    <a:pt x="66601" y="4703"/>
                  </a:lnTo>
                  <a:lnTo>
                    <a:pt x="34764" y="26786"/>
                  </a:lnTo>
                  <a:lnTo>
                    <a:pt x="13056" y="52394"/>
                  </a:lnTo>
                  <a:lnTo>
                    <a:pt x="5105" y="75173"/>
                  </a:lnTo>
                  <a:lnTo>
                    <a:pt x="0" y="127924"/>
                  </a:lnTo>
                  <a:lnTo>
                    <a:pt x="5541" y="149296"/>
                  </a:lnTo>
                  <a:lnTo>
                    <a:pt x="10294" y="158270"/>
                  </a:lnTo>
                  <a:lnTo>
                    <a:pt x="24934" y="171362"/>
                  </a:lnTo>
                  <a:lnTo>
                    <a:pt x="62928" y="189298"/>
                  </a:lnTo>
                  <a:lnTo>
                    <a:pt x="83422" y="190611"/>
                  </a:lnTo>
                  <a:lnTo>
                    <a:pt x="103059" y="186125"/>
                  </a:lnTo>
                  <a:lnTo>
                    <a:pt x="119585" y="176333"/>
                  </a:lnTo>
                  <a:lnTo>
                    <a:pt x="128490" y="167301"/>
                  </a:lnTo>
                  <a:lnTo>
                    <a:pt x="135614" y="155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853420" y="4957500"/>
              <a:ext cx="278562" cy="134082"/>
            </a:xfrm>
            <a:custGeom>
              <a:avLst/>
              <a:gdLst/>
              <a:ahLst/>
              <a:cxnLst/>
              <a:rect l="0" t="0" r="0" b="0"/>
              <a:pathLst>
                <a:path w="278562" h="134082">
                  <a:moveTo>
                    <a:pt x="0" y="70910"/>
                  </a:moveTo>
                  <a:lnTo>
                    <a:pt x="0" y="133385"/>
                  </a:lnTo>
                  <a:lnTo>
                    <a:pt x="1170" y="117627"/>
                  </a:lnTo>
                  <a:lnTo>
                    <a:pt x="14654" y="70130"/>
                  </a:lnTo>
                  <a:lnTo>
                    <a:pt x="30338" y="44683"/>
                  </a:lnTo>
                  <a:lnTo>
                    <a:pt x="38942" y="40557"/>
                  </a:lnTo>
                  <a:lnTo>
                    <a:pt x="60981" y="39092"/>
                  </a:lnTo>
                  <a:lnTo>
                    <a:pt x="80135" y="45461"/>
                  </a:lnTo>
                  <a:lnTo>
                    <a:pt x="88519" y="50434"/>
                  </a:lnTo>
                  <a:lnTo>
                    <a:pt x="100953" y="65319"/>
                  </a:lnTo>
                  <a:lnTo>
                    <a:pt x="105907" y="74202"/>
                  </a:lnTo>
                  <a:lnTo>
                    <a:pt x="111548" y="76614"/>
                  </a:lnTo>
                  <a:lnTo>
                    <a:pt x="117650" y="74712"/>
                  </a:lnTo>
                  <a:lnTo>
                    <a:pt x="124057" y="69936"/>
                  </a:lnTo>
                  <a:lnTo>
                    <a:pt x="163654" y="16641"/>
                  </a:lnTo>
                  <a:lnTo>
                    <a:pt x="181530" y="6626"/>
                  </a:lnTo>
                  <a:lnTo>
                    <a:pt x="216913" y="0"/>
                  </a:lnTo>
                  <a:lnTo>
                    <a:pt x="237176" y="4690"/>
                  </a:lnTo>
                  <a:lnTo>
                    <a:pt x="245855" y="9216"/>
                  </a:lnTo>
                  <a:lnTo>
                    <a:pt x="258617" y="23603"/>
                  </a:lnTo>
                  <a:lnTo>
                    <a:pt x="267019" y="42866"/>
                  </a:lnTo>
                  <a:lnTo>
                    <a:pt x="278445" y="101345"/>
                  </a:lnTo>
                  <a:lnTo>
                    <a:pt x="278561" y="116802"/>
                  </a:lnTo>
                  <a:lnTo>
                    <a:pt x="273741" y="134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25930" y="2063623"/>
            <a:ext cx="4195876" cy="3621635"/>
          </a:xfrm>
          <a:custGeom>
            <a:avLst/>
            <a:gdLst/>
            <a:ahLst/>
            <a:cxnLst/>
            <a:rect l="0" t="0" r="0" b="0"/>
            <a:pathLst>
              <a:path w="4195876" h="3621635">
                <a:moveTo>
                  <a:pt x="2690422" y="10491"/>
                </a:moveTo>
                <a:lnTo>
                  <a:pt x="2744566" y="10491"/>
                </a:lnTo>
                <a:lnTo>
                  <a:pt x="2799513" y="10491"/>
                </a:lnTo>
                <a:lnTo>
                  <a:pt x="2847008" y="10491"/>
                </a:lnTo>
                <a:lnTo>
                  <a:pt x="2903714" y="4901"/>
                </a:lnTo>
                <a:lnTo>
                  <a:pt x="2964969" y="1426"/>
                </a:lnTo>
                <a:lnTo>
                  <a:pt x="3021983" y="396"/>
                </a:lnTo>
                <a:lnTo>
                  <a:pt x="3075921" y="91"/>
                </a:lnTo>
                <a:lnTo>
                  <a:pt x="3128948" y="0"/>
                </a:lnTo>
                <a:lnTo>
                  <a:pt x="3185966" y="7205"/>
                </a:lnTo>
                <a:lnTo>
                  <a:pt x="3240062" y="9517"/>
                </a:lnTo>
                <a:lnTo>
                  <a:pt x="3294825" y="11372"/>
                </a:lnTo>
                <a:lnTo>
                  <a:pt x="3353815" y="17641"/>
                </a:lnTo>
                <a:lnTo>
                  <a:pt x="3406519" y="21188"/>
                </a:lnTo>
                <a:lnTo>
                  <a:pt x="3466313" y="32274"/>
                </a:lnTo>
                <a:lnTo>
                  <a:pt x="3524339" y="42291"/>
                </a:lnTo>
                <a:lnTo>
                  <a:pt x="3576627" y="52668"/>
                </a:lnTo>
                <a:lnTo>
                  <a:pt x="3623706" y="63152"/>
                </a:lnTo>
                <a:lnTo>
                  <a:pt x="3685729" y="77175"/>
                </a:lnTo>
                <a:lnTo>
                  <a:pt x="3742626" y="103052"/>
                </a:lnTo>
                <a:lnTo>
                  <a:pt x="3798169" y="124845"/>
                </a:lnTo>
                <a:lnTo>
                  <a:pt x="3860917" y="159681"/>
                </a:lnTo>
                <a:lnTo>
                  <a:pt x="3912270" y="190006"/>
                </a:lnTo>
                <a:lnTo>
                  <a:pt x="3974320" y="233782"/>
                </a:lnTo>
                <a:lnTo>
                  <a:pt x="4030422" y="290393"/>
                </a:lnTo>
                <a:lnTo>
                  <a:pt x="4064922" y="345658"/>
                </a:lnTo>
                <a:lnTo>
                  <a:pt x="4111017" y="408206"/>
                </a:lnTo>
                <a:lnTo>
                  <a:pt x="4134411" y="458459"/>
                </a:lnTo>
                <a:lnTo>
                  <a:pt x="4155626" y="512839"/>
                </a:lnTo>
                <a:lnTo>
                  <a:pt x="4171082" y="574187"/>
                </a:lnTo>
                <a:lnTo>
                  <a:pt x="4181856" y="626468"/>
                </a:lnTo>
                <a:lnTo>
                  <a:pt x="4191287" y="684722"/>
                </a:lnTo>
                <a:lnTo>
                  <a:pt x="4194602" y="739547"/>
                </a:lnTo>
                <a:lnTo>
                  <a:pt x="4195584" y="794007"/>
                </a:lnTo>
                <a:lnTo>
                  <a:pt x="4195875" y="851737"/>
                </a:lnTo>
                <a:lnTo>
                  <a:pt x="4194791" y="901857"/>
                </a:lnTo>
                <a:lnTo>
                  <a:pt x="4187581" y="960121"/>
                </a:lnTo>
                <a:lnTo>
                  <a:pt x="4178036" y="1019499"/>
                </a:lnTo>
                <a:lnTo>
                  <a:pt x="4164330" y="1079550"/>
                </a:lnTo>
                <a:lnTo>
                  <a:pt x="4146853" y="1136402"/>
                </a:lnTo>
                <a:lnTo>
                  <a:pt x="4132824" y="1191506"/>
                </a:lnTo>
                <a:lnTo>
                  <a:pt x="4122297" y="1244035"/>
                </a:lnTo>
                <a:lnTo>
                  <a:pt x="4104750" y="1305505"/>
                </a:lnTo>
                <a:lnTo>
                  <a:pt x="4090712" y="1361953"/>
                </a:lnTo>
                <a:lnTo>
                  <a:pt x="4076674" y="1417904"/>
                </a:lnTo>
                <a:lnTo>
                  <a:pt x="4062636" y="1469986"/>
                </a:lnTo>
                <a:lnTo>
                  <a:pt x="4045088" y="1526072"/>
                </a:lnTo>
                <a:lnTo>
                  <a:pt x="4034560" y="1574793"/>
                </a:lnTo>
                <a:lnTo>
                  <a:pt x="4020522" y="1632431"/>
                </a:lnTo>
                <a:lnTo>
                  <a:pt x="4009994" y="1684295"/>
                </a:lnTo>
                <a:lnTo>
                  <a:pt x="3992446" y="1746277"/>
                </a:lnTo>
                <a:lnTo>
                  <a:pt x="3978408" y="1803998"/>
                </a:lnTo>
                <a:lnTo>
                  <a:pt x="3960861" y="1862602"/>
                </a:lnTo>
                <a:lnTo>
                  <a:pt x="3950332" y="1911592"/>
                </a:lnTo>
                <a:lnTo>
                  <a:pt x="3936294" y="1965812"/>
                </a:lnTo>
                <a:lnTo>
                  <a:pt x="3918747" y="2021042"/>
                </a:lnTo>
                <a:lnTo>
                  <a:pt x="3897473" y="2077942"/>
                </a:lnTo>
                <a:lnTo>
                  <a:pt x="3877066" y="2136370"/>
                </a:lnTo>
                <a:lnTo>
                  <a:pt x="3856023" y="2196013"/>
                </a:lnTo>
                <a:lnTo>
                  <a:pt x="3835993" y="2250111"/>
                </a:lnTo>
                <a:lnTo>
                  <a:pt x="3814046" y="2311554"/>
                </a:lnTo>
                <a:lnTo>
                  <a:pt x="3793906" y="2365870"/>
                </a:lnTo>
                <a:lnTo>
                  <a:pt x="3771935" y="2427360"/>
                </a:lnTo>
                <a:lnTo>
                  <a:pt x="3751793" y="2481682"/>
                </a:lnTo>
                <a:lnTo>
                  <a:pt x="3729821" y="2543173"/>
                </a:lnTo>
                <a:lnTo>
                  <a:pt x="3710820" y="2591704"/>
                </a:lnTo>
                <a:lnTo>
                  <a:pt x="3690373" y="2633770"/>
                </a:lnTo>
                <a:lnTo>
                  <a:pt x="3668092" y="2674533"/>
                </a:lnTo>
                <a:lnTo>
                  <a:pt x="3639595" y="2737401"/>
                </a:lnTo>
                <a:lnTo>
                  <a:pt x="3604639" y="2796302"/>
                </a:lnTo>
                <a:lnTo>
                  <a:pt x="3567059" y="2854903"/>
                </a:lnTo>
                <a:lnTo>
                  <a:pt x="3525536" y="2916507"/>
                </a:lnTo>
                <a:lnTo>
                  <a:pt x="3509522" y="2944867"/>
                </a:lnTo>
                <a:lnTo>
                  <a:pt x="3493078" y="2971207"/>
                </a:lnTo>
                <a:lnTo>
                  <a:pt x="3477677" y="2998119"/>
                </a:lnTo>
                <a:lnTo>
                  <a:pt x="3437415" y="3057061"/>
                </a:lnTo>
                <a:lnTo>
                  <a:pt x="3394144" y="3112194"/>
                </a:lnTo>
                <a:lnTo>
                  <a:pt x="3339992" y="3171893"/>
                </a:lnTo>
                <a:lnTo>
                  <a:pt x="3288017" y="3223011"/>
                </a:lnTo>
                <a:lnTo>
                  <a:pt x="3236711" y="3264059"/>
                </a:lnTo>
                <a:lnTo>
                  <a:pt x="3175927" y="3300373"/>
                </a:lnTo>
                <a:lnTo>
                  <a:pt x="3118319" y="3337229"/>
                </a:lnTo>
                <a:lnTo>
                  <a:pt x="3065194" y="3365519"/>
                </a:lnTo>
                <a:lnTo>
                  <a:pt x="3003983" y="3392326"/>
                </a:lnTo>
                <a:lnTo>
                  <a:pt x="2944083" y="3418647"/>
                </a:lnTo>
                <a:lnTo>
                  <a:pt x="2883161" y="3446376"/>
                </a:lnTo>
                <a:lnTo>
                  <a:pt x="2833188" y="3467372"/>
                </a:lnTo>
                <a:lnTo>
                  <a:pt x="2770139" y="3492309"/>
                </a:lnTo>
                <a:lnTo>
                  <a:pt x="2712018" y="3514435"/>
                </a:lnTo>
                <a:lnTo>
                  <a:pt x="2649765" y="3536805"/>
                </a:lnTo>
                <a:lnTo>
                  <a:pt x="2589714" y="3551431"/>
                </a:lnTo>
                <a:lnTo>
                  <a:pt x="2535478" y="3565585"/>
                </a:lnTo>
                <a:lnTo>
                  <a:pt x="2481611" y="3579646"/>
                </a:lnTo>
                <a:lnTo>
                  <a:pt x="2430850" y="3587059"/>
                </a:lnTo>
                <a:lnTo>
                  <a:pt x="2377366" y="3595152"/>
                </a:lnTo>
                <a:lnTo>
                  <a:pt x="2327043" y="3599062"/>
                </a:lnTo>
                <a:lnTo>
                  <a:pt x="2267693" y="3607619"/>
                </a:lnTo>
                <a:lnTo>
                  <a:pt x="2206160" y="3610164"/>
                </a:lnTo>
                <a:lnTo>
                  <a:pt x="2142955" y="3610919"/>
                </a:lnTo>
                <a:lnTo>
                  <a:pt x="2100833" y="3611095"/>
                </a:lnTo>
                <a:lnTo>
                  <a:pt x="2055595" y="3611174"/>
                </a:lnTo>
                <a:lnTo>
                  <a:pt x="2009364" y="3611208"/>
                </a:lnTo>
                <a:lnTo>
                  <a:pt x="1965420" y="3611224"/>
                </a:lnTo>
                <a:lnTo>
                  <a:pt x="1919373" y="3611231"/>
                </a:lnTo>
                <a:lnTo>
                  <a:pt x="1872781" y="3611234"/>
                </a:lnTo>
                <a:lnTo>
                  <a:pt x="1828677" y="3611236"/>
                </a:lnTo>
                <a:lnTo>
                  <a:pt x="1782559" y="3608116"/>
                </a:lnTo>
                <a:lnTo>
                  <a:pt x="1735936" y="3605170"/>
                </a:lnTo>
                <a:lnTo>
                  <a:pt x="1691818" y="3607761"/>
                </a:lnTo>
                <a:lnTo>
                  <a:pt x="1648813" y="3609691"/>
                </a:lnTo>
                <a:lnTo>
                  <a:pt x="1605134" y="3610550"/>
                </a:lnTo>
                <a:lnTo>
                  <a:pt x="1558424" y="3610931"/>
                </a:lnTo>
                <a:lnTo>
                  <a:pt x="1513488" y="3614221"/>
                </a:lnTo>
                <a:lnTo>
                  <a:pt x="1470120" y="3618412"/>
                </a:lnTo>
                <a:lnTo>
                  <a:pt x="1427448" y="3620275"/>
                </a:lnTo>
                <a:lnTo>
                  <a:pt x="1363963" y="3621324"/>
                </a:lnTo>
                <a:lnTo>
                  <a:pt x="1300699" y="3621634"/>
                </a:lnTo>
                <a:lnTo>
                  <a:pt x="1238147" y="3614504"/>
                </a:lnTo>
                <a:lnTo>
                  <a:pt x="1184262" y="3612204"/>
                </a:lnTo>
                <a:lnTo>
                  <a:pt x="1126066" y="3608308"/>
                </a:lnTo>
                <a:lnTo>
                  <a:pt x="1069251" y="3596620"/>
                </a:lnTo>
                <a:lnTo>
                  <a:pt x="1018925" y="3586499"/>
                </a:lnTo>
                <a:lnTo>
                  <a:pt x="966969" y="3576091"/>
                </a:lnTo>
                <a:lnTo>
                  <a:pt x="913822" y="3562094"/>
                </a:lnTo>
                <a:lnTo>
                  <a:pt x="863289" y="3544944"/>
                </a:lnTo>
                <a:lnTo>
                  <a:pt x="803265" y="3513784"/>
                </a:lnTo>
                <a:lnTo>
                  <a:pt x="740580" y="3483269"/>
                </a:lnTo>
                <a:lnTo>
                  <a:pt x="678026" y="3445757"/>
                </a:lnTo>
                <a:lnTo>
                  <a:pt x="618240" y="3408815"/>
                </a:lnTo>
                <a:lnTo>
                  <a:pt x="560598" y="3363828"/>
                </a:lnTo>
                <a:lnTo>
                  <a:pt x="505814" y="3311038"/>
                </a:lnTo>
                <a:lnTo>
                  <a:pt x="457694" y="3259966"/>
                </a:lnTo>
                <a:lnTo>
                  <a:pt x="416131" y="3206888"/>
                </a:lnTo>
                <a:lnTo>
                  <a:pt x="375059" y="3143594"/>
                </a:lnTo>
                <a:lnTo>
                  <a:pt x="339177" y="3087527"/>
                </a:lnTo>
                <a:lnTo>
                  <a:pt x="303978" y="3026938"/>
                </a:lnTo>
                <a:lnTo>
                  <a:pt x="284295" y="2973338"/>
                </a:lnTo>
                <a:lnTo>
                  <a:pt x="259952" y="2911338"/>
                </a:lnTo>
                <a:lnTo>
                  <a:pt x="241803" y="2857566"/>
                </a:lnTo>
                <a:lnTo>
                  <a:pt x="223377" y="2795530"/>
                </a:lnTo>
                <a:lnTo>
                  <a:pt x="209232" y="2741754"/>
                </a:lnTo>
                <a:lnTo>
                  <a:pt x="191662" y="2679717"/>
                </a:lnTo>
                <a:lnTo>
                  <a:pt x="177621" y="2624771"/>
                </a:lnTo>
                <a:lnTo>
                  <a:pt x="166702" y="2568857"/>
                </a:lnTo>
                <a:lnTo>
                  <a:pt x="155588" y="2507123"/>
                </a:lnTo>
                <a:lnTo>
                  <a:pt x="138887" y="2453284"/>
                </a:lnTo>
                <a:lnTo>
                  <a:pt x="121452" y="2394244"/>
                </a:lnTo>
                <a:lnTo>
                  <a:pt x="107427" y="2340220"/>
                </a:lnTo>
                <a:lnTo>
                  <a:pt x="81549" y="2285032"/>
                </a:lnTo>
                <a:lnTo>
                  <a:pt x="62096" y="2230885"/>
                </a:lnTo>
                <a:lnTo>
                  <a:pt x="44298" y="2170303"/>
                </a:lnTo>
                <a:lnTo>
                  <a:pt x="26717" y="2116383"/>
                </a:lnTo>
                <a:lnTo>
                  <a:pt x="12675" y="2062936"/>
                </a:lnTo>
                <a:lnTo>
                  <a:pt x="7735" y="2013194"/>
                </a:lnTo>
                <a:lnTo>
                  <a:pt x="0" y="1953558"/>
                </a:lnTo>
                <a:lnTo>
                  <a:pt x="4679" y="1890269"/>
                </a:lnTo>
                <a:lnTo>
                  <a:pt x="6632" y="1835171"/>
                </a:lnTo>
                <a:lnTo>
                  <a:pt x="13950" y="1779227"/>
                </a:lnTo>
                <a:lnTo>
                  <a:pt x="21332" y="1723116"/>
                </a:lnTo>
                <a:lnTo>
                  <a:pt x="25649" y="1665802"/>
                </a:lnTo>
                <a:lnTo>
                  <a:pt x="29622" y="1602489"/>
                </a:lnTo>
                <a:lnTo>
                  <a:pt x="41325" y="1550165"/>
                </a:lnTo>
                <a:lnTo>
                  <a:pt x="54902" y="1489223"/>
                </a:lnTo>
                <a:lnTo>
                  <a:pt x="65350" y="1438182"/>
                </a:lnTo>
                <a:lnTo>
                  <a:pt x="75855" y="1386014"/>
                </a:lnTo>
                <a:lnTo>
                  <a:pt x="85207" y="1332343"/>
                </a:lnTo>
                <a:lnTo>
                  <a:pt x="89667" y="1276016"/>
                </a:lnTo>
                <a:lnTo>
                  <a:pt x="101062" y="1217524"/>
                </a:lnTo>
                <a:lnTo>
                  <a:pt x="111133" y="1164397"/>
                </a:lnTo>
                <a:lnTo>
                  <a:pt x="121526" y="1104201"/>
                </a:lnTo>
                <a:lnTo>
                  <a:pt x="132014" y="1051271"/>
                </a:lnTo>
                <a:lnTo>
                  <a:pt x="142530" y="1004002"/>
                </a:lnTo>
                <a:lnTo>
                  <a:pt x="156175" y="948663"/>
                </a:lnTo>
                <a:lnTo>
                  <a:pt x="176157" y="888740"/>
                </a:lnTo>
                <a:lnTo>
                  <a:pt x="194975" y="832291"/>
                </a:lnTo>
                <a:lnTo>
                  <a:pt x="212690" y="779147"/>
                </a:lnTo>
                <a:lnTo>
                  <a:pt x="241006" y="715907"/>
                </a:lnTo>
                <a:lnTo>
                  <a:pt x="272304" y="652730"/>
                </a:lnTo>
                <a:lnTo>
                  <a:pt x="305034" y="589558"/>
                </a:lnTo>
                <a:lnTo>
                  <a:pt x="346171" y="526387"/>
                </a:lnTo>
                <a:lnTo>
                  <a:pt x="388199" y="470452"/>
                </a:lnTo>
                <a:lnTo>
                  <a:pt x="437324" y="411305"/>
                </a:lnTo>
                <a:lnTo>
                  <a:pt x="495521" y="352418"/>
                </a:lnTo>
                <a:lnTo>
                  <a:pt x="553268" y="294631"/>
                </a:lnTo>
                <a:lnTo>
                  <a:pt x="577872" y="272365"/>
                </a:lnTo>
                <a:lnTo>
                  <a:pt x="639775" y="230997"/>
                </a:lnTo>
                <a:lnTo>
                  <a:pt x="691133" y="197807"/>
                </a:lnTo>
                <a:lnTo>
                  <a:pt x="751940" y="169977"/>
                </a:lnTo>
                <a:lnTo>
                  <a:pt x="805658" y="151076"/>
                </a:lnTo>
                <a:lnTo>
                  <a:pt x="854142" y="133754"/>
                </a:lnTo>
                <a:lnTo>
                  <a:pt x="908172" y="113738"/>
                </a:lnTo>
                <a:lnTo>
                  <a:pt x="967112" y="98519"/>
                </a:lnTo>
                <a:lnTo>
                  <a:pt x="1024334" y="84248"/>
                </a:lnTo>
                <a:lnTo>
                  <a:pt x="1081915" y="76798"/>
                </a:lnTo>
                <a:lnTo>
                  <a:pt x="1143430" y="74591"/>
                </a:lnTo>
                <a:lnTo>
                  <a:pt x="1196752" y="70818"/>
                </a:lnTo>
                <a:lnTo>
                  <a:pt x="1257388" y="64651"/>
                </a:lnTo>
                <a:lnTo>
                  <a:pt x="1319625" y="56197"/>
                </a:lnTo>
                <a:lnTo>
                  <a:pt x="1374520" y="53669"/>
                </a:lnTo>
                <a:lnTo>
                  <a:pt x="1423800" y="52920"/>
                </a:lnTo>
                <a:lnTo>
                  <a:pt x="1481816" y="52698"/>
                </a:lnTo>
                <a:lnTo>
                  <a:pt x="1543459" y="52632"/>
                </a:lnTo>
                <a:lnTo>
                  <a:pt x="1605007" y="52613"/>
                </a:lnTo>
                <a:lnTo>
                  <a:pt x="1658469" y="53777"/>
                </a:lnTo>
                <a:lnTo>
                  <a:pt x="1718519" y="60938"/>
                </a:lnTo>
                <a:lnTo>
                  <a:pt x="1776590" y="62483"/>
                </a:lnTo>
                <a:lnTo>
                  <a:pt x="1838250" y="62940"/>
                </a:lnTo>
                <a:lnTo>
                  <a:pt x="1900973" y="63076"/>
                </a:lnTo>
                <a:lnTo>
                  <a:pt x="1964011" y="63116"/>
                </a:lnTo>
                <a:lnTo>
                  <a:pt x="2020904" y="63128"/>
                </a:lnTo>
                <a:lnTo>
                  <a:pt x="2073636" y="63132"/>
                </a:lnTo>
                <a:lnTo>
                  <a:pt x="2136834" y="63133"/>
                </a:lnTo>
                <a:lnTo>
                  <a:pt x="2194943" y="66253"/>
                </a:lnTo>
                <a:lnTo>
                  <a:pt x="2243746" y="71466"/>
                </a:lnTo>
                <a:lnTo>
                  <a:pt x="2302660" y="73011"/>
                </a:lnTo>
                <a:lnTo>
                  <a:pt x="2358331" y="76588"/>
                </a:lnTo>
                <a:lnTo>
                  <a:pt x="2413820" y="81938"/>
                </a:lnTo>
                <a:lnTo>
                  <a:pt x="2458693" y="82019"/>
                </a:lnTo>
                <a:lnTo>
                  <a:pt x="2505933" y="78156"/>
                </a:lnTo>
                <a:lnTo>
                  <a:pt x="2561799" y="74993"/>
                </a:lnTo>
                <a:lnTo>
                  <a:pt x="2595665" y="7366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8" name="Group 167"/>
          <p:cNvGrpSpPr/>
          <p:nvPr/>
        </p:nvGrpSpPr>
        <p:grpSpPr>
          <a:xfrm>
            <a:off x="7658680" y="1368704"/>
            <a:ext cx="1252414" cy="305328"/>
            <a:chOff x="7658680" y="1368704"/>
            <a:chExt cx="1252414" cy="305328"/>
          </a:xfrm>
        </p:grpSpPr>
        <p:sp>
          <p:nvSpPr>
            <p:cNvPr id="161" name="Freeform 160"/>
            <p:cNvSpPr/>
            <p:nvPr/>
          </p:nvSpPr>
          <p:spPr>
            <a:xfrm>
              <a:off x="7658680" y="1368704"/>
              <a:ext cx="16595" cy="305328"/>
            </a:xfrm>
            <a:custGeom>
              <a:avLst/>
              <a:gdLst/>
              <a:ahLst/>
              <a:cxnLst/>
              <a:rect l="0" t="0" r="0" b="0"/>
              <a:pathLst>
                <a:path w="16595" h="305328">
                  <a:moveTo>
                    <a:pt x="6066" y="0"/>
                  </a:moveTo>
                  <a:lnTo>
                    <a:pt x="0" y="35962"/>
                  </a:lnTo>
                  <a:lnTo>
                    <a:pt x="3749" y="87474"/>
                  </a:lnTo>
                  <a:lnTo>
                    <a:pt x="6549" y="139132"/>
                  </a:lnTo>
                  <a:lnTo>
                    <a:pt x="14264" y="199102"/>
                  </a:lnTo>
                  <a:lnTo>
                    <a:pt x="16135" y="256008"/>
                  </a:lnTo>
                  <a:lnTo>
                    <a:pt x="1659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917430" y="1410818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10528" y="57264"/>
                  </a:lnTo>
                  <a:lnTo>
                    <a:pt x="4939" y="112567"/>
                  </a:lnTo>
                  <a:lnTo>
                    <a:pt x="976" y="165692"/>
                  </a:lnTo>
                  <a:lnTo>
                    <a:pt x="193" y="21500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793022" y="1410818"/>
              <a:ext cx="124409" cy="131433"/>
            </a:xfrm>
            <a:custGeom>
              <a:avLst/>
              <a:gdLst/>
              <a:ahLst/>
              <a:cxnLst/>
              <a:rect l="0" t="0" r="0" b="0"/>
              <a:pathLst>
                <a:path w="124409" h="131433">
                  <a:moveTo>
                    <a:pt x="124408" y="115814"/>
                  </a:moveTo>
                  <a:lnTo>
                    <a:pt x="81716" y="118933"/>
                  </a:lnTo>
                  <a:lnTo>
                    <a:pt x="29575" y="131432"/>
                  </a:lnTo>
                  <a:lnTo>
                    <a:pt x="8561" y="129384"/>
                  </a:lnTo>
                  <a:lnTo>
                    <a:pt x="2723" y="124861"/>
                  </a:lnTo>
                  <a:lnTo>
                    <a:pt x="0" y="118336"/>
                  </a:lnTo>
                  <a:lnTo>
                    <a:pt x="96" y="101727"/>
                  </a:lnTo>
                  <a:lnTo>
                    <a:pt x="7896" y="72645"/>
                  </a:lnTo>
                  <a:lnTo>
                    <a:pt x="35839" y="13946"/>
                  </a:lnTo>
                  <a:lnTo>
                    <a:pt x="507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013217" y="1389761"/>
              <a:ext cx="206181" cy="240842"/>
            </a:xfrm>
            <a:custGeom>
              <a:avLst/>
              <a:gdLst/>
              <a:ahLst/>
              <a:cxnLst/>
              <a:rect l="0" t="0" r="0" b="0"/>
              <a:pathLst>
                <a:path w="206181" h="240842">
                  <a:moveTo>
                    <a:pt x="167425" y="0"/>
                  </a:moveTo>
                  <a:lnTo>
                    <a:pt x="108808" y="9065"/>
                  </a:lnTo>
                  <a:lnTo>
                    <a:pt x="55804" y="11409"/>
                  </a:lnTo>
                  <a:lnTo>
                    <a:pt x="32419" y="15990"/>
                  </a:lnTo>
                  <a:lnTo>
                    <a:pt x="23608" y="21188"/>
                  </a:lnTo>
                  <a:lnTo>
                    <a:pt x="10700" y="36323"/>
                  </a:lnTo>
                  <a:lnTo>
                    <a:pt x="4183" y="57868"/>
                  </a:lnTo>
                  <a:lnTo>
                    <a:pt x="0" y="109827"/>
                  </a:lnTo>
                  <a:lnTo>
                    <a:pt x="1996" y="116502"/>
                  </a:lnTo>
                  <a:lnTo>
                    <a:pt x="5666" y="118612"/>
                  </a:lnTo>
                  <a:lnTo>
                    <a:pt x="68737" y="106912"/>
                  </a:lnTo>
                  <a:lnTo>
                    <a:pt x="121242" y="106777"/>
                  </a:lnTo>
                  <a:lnTo>
                    <a:pt x="177418" y="119982"/>
                  </a:lnTo>
                  <a:lnTo>
                    <a:pt x="185785" y="125611"/>
                  </a:lnTo>
                  <a:lnTo>
                    <a:pt x="198202" y="141225"/>
                  </a:lnTo>
                  <a:lnTo>
                    <a:pt x="206180" y="175336"/>
                  </a:lnTo>
                  <a:lnTo>
                    <a:pt x="201807" y="195300"/>
                  </a:lnTo>
                  <a:lnTo>
                    <a:pt x="179936" y="227181"/>
                  </a:lnTo>
                  <a:lnTo>
                    <a:pt x="160507" y="235500"/>
                  </a:lnTo>
                  <a:lnTo>
                    <a:pt x="109907" y="240841"/>
                  </a:lnTo>
                  <a:lnTo>
                    <a:pt x="64427" y="233491"/>
                  </a:lnTo>
                  <a:lnTo>
                    <a:pt x="30555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465040" y="1421347"/>
              <a:ext cx="10401" cy="200042"/>
            </a:xfrm>
            <a:custGeom>
              <a:avLst/>
              <a:gdLst/>
              <a:ahLst/>
              <a:cxnLst/>
              <a:rect l="0" t="0" r="0" b="0"/>
              <a:pathLst>
                <a:path w="10401" h="200042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1040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500116" y="1452932"/>
              <a:ext cx="122724" cy="168457"/>
            </a:xfrm>
            <a:custGeom>
              <a:avLst/>
              <a:gdLst/>
              <a:ahLst/>
              <a:cxnLst/>
              <a:rect l="0" t="0" r="0" b="0"/>
              <a:pathLst>
                <a:path w="122724" h="168457">
                  <a:moveTo>
                    <a:pt x="101666" y="0"/>
                  </a:moveTo>
                  <a:lnTo>
                    <a:pt x="47791" y="25194"/>
                  </a:lnTo>
                  <a:lnTo>
                    <a:pt x="9786" y="44664"/>
                  </a:lnTo>
                  <a:lnTo>
                    <a:pt x="1809" y="50833"/>
                  </a:lnTo>
                  <a:lnTo>
                    <a:pt x="0" y="56116"/>
                  </a:lnTo>
                  <a:lnTo>
                    <a:pt x="2303" y="60807"/>
                  </a:lnTo>
                  <a:lnTo>
                    <a:pt x="59706" y="116026"/>
                  </a:lnTo>
                  <a:lnTo>
                    <a:pt x="12272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659364" y="1499641"/>
              <a:ext cx="251730" cy="132277"/>
            </a:xfrm>
            <a:custGeom>
              <a:avLst/>
              <a:gdLst/>
              <a:ahLst/>
              <a:cxnLst/>
              <a:rect l="0" t="0" r="0" b="0"/>
              <a:pathLst>
                <a:path w="251730" h="132277">
                  <a:moveTo>
                    <a:pt x="5590" y="37519"/>
                  </a:moveTo>
                  <a:lnTo>
                    <a:pt x="0" y="54287"/>
                  </a:lnTo>
                  <a:lnTo>
                    <a:pt x="376" y="71878"/>
                  </a:lnTo>
                  <a:lnTo>
                    <a:pt x="10148" y="111766"/>
                  </a:lnTo>
                  <a:lnTo>
                    <a:pt x="12138" y="113924"/>
                  </a:lnTo>
                  <a:lnTo>
                    <a:pt x="13465" y="110682"/>
                  </a:lnTo>
                  <a:lnTo>
                    <a:pt x="13769" y="94603"/>
                  </a:lnTo>
                  <a:lnTo>
                    <a:pt x="9702" y="60412"/>
                  </a:lnTo>
                  <a:lnTo>
                    <a:pt x="12487" y="38335"/>
                  </a:lnTo>
                  <a:lnTo>
                    <a:pt x="26220" y="6175"/>
                  </a:lnTo>
                  <a:lnTo>
                    <a:pt x="34551" y="1416"/>
                  </a:lnTo>
                  <a:lnTo>
                    <a:pt x="44784" y="582"/>
                  </a:lnTo>
                  <a:lnTo>
                    <a:pt x="56286" y="2366"/>
                  </a:lnTo>
                  <a:lnTo>
                    <a:pt x="65123" y="7065"/>
                  </a:lnTo>
                  <a:lnTo>
                    <a:pt x="97512" y="43994"/>
                  </a:lnTo>
                  <a:lnTo>
                    <a:pt x="112504" y="71023"/>
                  </a:lnTo>
                  <a:lnTo>
                    <a:pt x="115470" y="72723"/>
                  </a:lnTo>
                  <a:lnTo>
                    <a:pt x="117448" y="69177"/>
                  </a:lnTo>
                  <a:lnTo>
                    <a:pt x="126211" y="35454"/>
                  </a:lnTo>
                  <a:lnTo>
                    <a:pt x="141415" y="10911"/>
                  </a:lnTo>
                  <a:lnTo>
                    <a:pt x="160323" y="2297"/>
                  </a:lnTo>
                  <a:lnTo>
                    <a:pt x="171916" y="0"/>
                  </a:lnTo>
                  <a:lnTo>
                    <a:pt x="181984" y="808"/>
                  </a:lnTo>
                  <a:lnTo>
                    <a:pt x="199410" y="7945"/>
                  </a:lnTo>
                  <a:lnTo>
                    <a:pt x="222376" y="25117"/>
                  </a:lnTo>
                  <a:lnTo>
                    <a:pt x="238408" y="50612"/>
                  </a:lnTo>
                  <a:lnTo>
                    <a:pt x="250568" y="80393"/>
                  </a:lnTo>
                  <a:lnTo>
                    <a:pt x="251729" y="101028"/>
                  </a:lnTo>
                  <a:lnTo>
                    <a:pt x="247745" y="132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990922" y="1937055"/>
            <a:ext cx="326945" cy="807184"/>
            <a:chOff x="6990922" y="1937055"/>
            <a:chExt cx="326945" cy="807184"/>
          </a:xfrm>
        </p:grpSpPr>
        <p:sp>
          <p:nvSpPr>
            <p:cNvPr id="169" name="Freeform 168"/>
            <p:cNvSpPr/>
            <p:nvPr/>
          </p:nvSpPr>
          <p:spPr>
            <a:xfrm>
              <a:off x="6990922" y="2611067"/>
              <a:ext cx="282870" cy="133172"/>
            </a:xfrm>
            <a:custGeom>
              <a:avLst/>
              <a:gdLst/>
              <a:ahLst/>
              <a:cxnLst/>
              <a:rect l="0" t="0" r="0" b="0"/>
              <a:pathLst>
                <a:path w="282870" h="133172">
                  <a:moveTo>
                    <a:pt x="73700" y="0"/>
                  </a:moveTo>
                  <a:lnTo>
                    <a:pt x="132263" y="49498"/>
                  </a:lnTo>
                  <a:lnTo>
                    <a:pt x="179765" y="81157"/>
                  </a:lnTo>
                  <a:lnTo>
                    <a:pt x="232899" y="100201"/>
                  </a:lnTo>
                  <a:lnTo>
                    <a:pt x="258319" y="103025"/>
                  </a:lnTo>
                  <a:lnTo>
                    <a:pt x="268139" y="100269"/>
                  </a:lnTo>
                  <a:lnTo>
                    <a:pt x="275856" y="94922"/>
                  </a:lnTo>
                  <a:lnTo>
                    <a:pt x="282169" y="87848"/>
                  </a:lnTo>
                  <a:lnTo>
                    <a:pt x="282869" y="81962"/>
                  </a:lnTo>
                  <a:lnTo>
                    <a:pt x="279827" y="76868"/>
                  </a:lnTo>
                  <a:lnTo>
                    <a:pt x="267087" y="68089"/>
                  </a:lnTo>
                  <a:lnTo>
                    <a:pt x="249727" y="60287"/>
                  </a:lnTo>
                  <a:lnTo>
                    <a:pt x="230313" y="59160"/>
                  </a:lnTo>
                  <a:lnTo>
                    <a:pt x="209986" y="63728"/>
                  </a:lnTo>
                  <a:lnTo>
                    <a:pt x="147348" y="97761"/>
                  </a:lnTo>
                  <a:lnTo>
                    <a:pt x="94750" y="124384"/>
                  </a:lnTo>
                  <a:lnTo>
                    <a:pt x="57580" y="133171"/>
                  </a:lnTo>
                  <a:lnTo>
                    <a:pt x="36900" y="1289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022507" y="26321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085679" y="2407732"/>
              <a:ext cx="232188" cy="153992"/>
            </a:xfrm>
            <a:custGeom>
              <a:avLst/>
              <a:gdLst/>
              <a:ahLst/>
              <a:cxnLst/>
              <a:rect l="0" t="0" r="0" b="0"/>
              <a:pathLst>
                <a:path w="232188" h="153992">
                  <a:moveTo>
                    <a:pt x="21056" y="66465"/>
                  </a:moveTo>
                  <a:lnTo>
                    <a:pt x="21056" y="88821"/>
                  </a:lnTo>
                  <a:lnTo>
                    <a:pt x="27296" y="106037"/>
                  </a:lnTo>
                  <a:lnTo>
                    <a:pt x="50365" y="136152"/>
                  </a:lnTo>
                  <a:lnTo>
                    <a:pt x="76144" y="151973"/>
                  </a:lnTo>
                  <a:lnTo>
                    <a:pt x="95843" y="153991"/>
                  </a:lnTo>
                  <a:lnTo>
                    <a:pt x="154777" y="142722"/>
                  </a:lnTo>
                  <a:lnTo>
                    <a:pt x="187409" y="131693"/>
                  </a:lnTo>
                  <a:lnTo>
                    <a:pt x="212415" y="112958"/>
                  </a:lnTo>
                  <a:lnTo>
                    <a:pt x="227378" y="95317"/>
                  </a:lnTo>
                  <a:lnTo>
                    <a:pt x="231134" y="85699"/>
                  </a:lnTo>
                  <a:lnTo>
                    <a:pt x="232187" y="65655"/>
                  </a:lnTo>
                  <a:lnTo>
                    <a:pt x="225636" y="48167"/>
                  </a:lnTo>
                  <a:lnTo>
                    <a:pt x="213756" y="32596"/>
                  </a:lnTo>
                  <a:lnTo>
                    <a:pt x="187337" y="11846"/>
                  </a:lnTo>
                  <a:lnTo>
                    <a:pt x="167489" y="2025"/>
                  </a:lnTo>
                  <a:lnTo>
                    <a:pt x="143849" y="0"/>
                  </a:lnTo>
                  <a:lnTo>
                    <a:pt x="90545" y="8232"/>
                  </a:lnTo>
                  <a:lnTo>
                    <a:pt x="54514" y="23344"/>
                  </a:lnTo>
                  <a:lnTo>
                    <a:pt x="0" y="55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138321" y="222151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0" y="0"/>
                  </a:moveTo>
                  <a:lnTo>
                    <a:pt x="58617" y="0"/>
                  </a:lnTo>
                  <a:lnTo>
                    <a:pt x="120427" y="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148849" y="2105699"/>
              <a:ext cx="147401" cy="67576"/>
            </a:xfrm>
            <a:custGeom>
              <a:avLst/>
              <a:gdLst/>
              <a:ahLst/>
              <a:cxnLst/>
              <a:rect l="0" t="0" r="0" b="0"/>
              <a:pathLst>
                <a:path w="147401" h="67576">
                  <a:moveTo>
                    <a:pt x="0" y="0"/>
                  </a:moveTo>
                  <a:lnTo>
                    <a:pt x="3120" y="42692"/>
                  </a:lnTo>
                  <a:lnTo>
                    <a:pt x="5590" y="53028"/>
                  </a:lnTo>
                  <a:lnTo>
                    <a:pt x="11915" y="59918"/>
                  </a:lnTo>
                  <a:lnTo>
                    <a:pt x="31422" y="67575"/>
                  </a:lnTo>
                  <a:lnTo>
                    <a:pt x="40836" y="67277"/>
                  </a:lnTo>
                  <a:lnTo>
                    <a:pt x="57534" y="60706"/>
                  </a:lnTo>
                  <a:lnTo>
                    <a:pt x="116243" y="29631"/>
                  </a:lnTo>
                  <a:lnTo>
                    <a:pt x="14740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201530" y="1937055"/>
              <a:ext cx="115777" cy="132597"/>
            </a:xfrm>
            <a:custGeom>
              <a:avLst/>
              <a:gdLst/>
              <a:ahLst/>
              <a:cxnLst/>
              <a:rect l="0" t="0" r="0" b="0"/>
              <a:pathLst>
                <a:path w="115777" h="132597">
                  <a:moveTo>
                    <a:pt x="10491" y="126530"/>
                  </a:moveTo>
                  <a:lnTo>
                    <a:pt x="72965" y="132596"/>
                  </a:lnTo>
                  <a:lnTo>
                    <a:pt x="14634" y="112416"/>
                  </a:lnTo>
                  <a:lnTo>
                    <a:pt x="6234" y="106592"/>
                  </a:lnTo>
                  <a:lnTo>
                    <a:pt x="1804" y="99200"/>
                  </a:lnTo>
                  <a:lnTo>
                    <a:pt x="0" y="81628"/>
                  </a:lnTo>
                  <a:lnTo>
                    <a:pt x="4667" y="75538"/>
                  </a:lnTo>
                  <a:lnTo>
                    <a:pt x="22330" y="68772"/>
                  </a:lnTo>
                  <a:lnTo>
                    <a:pt x="56373" y="70494"/>
                  </a:lnTo>
                  <a:lnTo>
                    <a:pt x="55117" y="69286"/>
                  </a:lnTo>
                  <a:lnTo>
                    <a:pt x="45533" y="63653"/>
                  </a:lnTo>
                  <a:lnTo>
                    <a:pt x="33474" y="53351"/>
                  </a:lnTo>
                  <a:lnTo>
                    <a:pt x="19120" y="28808"/>
                  </a:lnTo>
                  <a:lnTo>
                    <a:pt x="19753" y="20438"/>
                  </a:lnTo>
                  <a:lnTo>
                    <a:pt x="29815" y="4899"/>
                  </a:lnTo>
                  <a:lnTo>
                    <a:pt x="38581" y="989"/>
                  </a:lnTo>
                  <a:lnTo>
                    <a:pt x="83153" y="0"/>
                  </a:lnTo>
                  <a:lnTo>
                    <a:pt x="115776" y="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6" name="Freeform 175"/>
          <p:cNvSpPr/>
          <p:nvPr/>
        </p:nvSpPr>
        <p:spPr>
          <a:xfrm>
            <a:off x="6966809" y="2602734"/>
            <a:ext cx="129399" cy="124147"/>
          </a:xfrm>
          <a:custGeom>
            <a:avLst/>
            <a:gdLst/>
            <a:ahLst/>
            <a:cxnLst/>
            <a:rect l="0" t="0" r="0" b="0"/>
            <a:pathLst>
              <a:path w="129399" h="124147">
                <a:moveTo>
                  <a:pt x="129398" y="8333"/>
                </a:moveTo>
                <a:lnTo>
                  <a:pt x="91919" y="0"/>
                </a:lnTo>
                <a:lnTo>
                  <a:pt x="57072" y="1574"/>
                </a:lnTo>
                <a:lnTo>
                  <a:pt x="36422" y="7669"/>
                </a:lnTo>
                <a:lnTo>
                  <a:pt x="19445" y="18176"/>
                </a:lnTo>
                <a:lnTo>
                  <a:pt x="7221" y="33765"/>
                </a:lnTo>
                <a:lnTo>
                  <a:pt x="2323" y="42835"/>
                </a:lnTo>
                <a:lnTo>
                  <a:pt x="0" y="62272"/>
                </a:lnTo>
                <a:lnTo>
                  <a:pt x="4037" y="81439"/>
                </a:lnTo>
                <a:lnTo>
                  <a:pt x="24113" y="12414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Freeform 176"/>
          <p:cNvSpPr/>
          <p:nvPr/>
        </p:nvSpPr>
        <p:spPr>
          <a:xfrm>
            <a:off x="621181" y="1842605"/>
            <a:ext cx="1263421" cy="31468"/>
          </a:xfrm>
          <a:custGeom>
            <a:avLst/>
            <a:gdLst/>
            <a:ahLst/>
            <a:cxnLst/>
            <a:rect l="0" t="0" r="0" b="0"/>
            <a:pathLst>
              <a:path w="1263421" h="31468">
                <a:moveTo>
                  <a:pt x="1263420" y="20939"/>
                </a:moveTo>
                <a:lnTo>
                  <a:pt x="1201139" y="4150"/>
                </a:lnTo>
                <a:lnTo>
                  <a:pt x="1147089" y="3844"/>
                </a:lnTo>
                <a:lnTo>
                  <a:pt x="1091352" y="9113"/>
                </a:lnTo>
                <a:lnTo>
                  <a:pt x="1029584" y="1906"/>
                </a:lnTo>
                <a:lnTo>
                  <a:pt x="969615" y="282"/>
                </a:lnTo>
                <a:lnTo>
                  <a:pt x="918743" y="0"/>
                </a:lnTo>
                <a:lnTo>
                  <a:pt x="857557" y="1075"/>
                </a:lnTo>
                <a:lnTo>
                  <a:pt x="797291" y="8220"/>
                </a:lnTo>
                <a:lnTo>
                  <a:pt x="746671" y="12880"/>
                </a:lnTo>
                <a:lnTo>
                  <a:pt x="694628" y="18551"/>
                </a:lnTo>
                <a:lnTo>
                  <a:pt x="645283" y="20231"/>
                </a:lnTo>
                <a:lnTo>
                  <a:pt x="586688" y="20799"/>
                </a:lnTo>
                <a:lnTo>
                  <a:pt x="530053" y="28147"/>
                </a:lnTo>
                <a:lnTo>
                  <a:pt x="473806" y="30811"/>
                </a:lnTo>
                <a:lnTo>
                  <a:pt x="417635" y="31338"/>
                </a:lnTo>
                <a:lnTo>
                  <a:pt x="360309" y="24206"/>
                </a:lnTo>
                <a:lnTo>
                  <a:pt x="300113" y="24704"/>
                </a:lnTo>
                <a:lnTo>
                  <a:pt x="248144" y="30131"/>
                </a:lnTo>
                <a:lnTo>
                  <a:pt x="187182" y="22958"/>
                </a:lnTo>
                <a:lnTo>
                  <a:pt x="132900" y="21338"/>
                </a:lnTo>
                <a:lnTo>
                  <a:pt x="77118" y="22187"/>
                </a:lnTo>
                <a:lnTo>
                  <a:pt x="27278" y="29287"/>
                </a:lnTo>
                <a:lnTo>
                  <a:pt x="0" y="3146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Freeform 177"/>
          <p:cNvSpPr/>
          <p:nvPr/>
        </p:nvSpPr>
        <p:spPr>
          <a:xfrm>
            <a:off x="5152052" y="3226049"/>
            <a:ext cx="228011" cy="361417"/>
          </a:xfrm>
          <a:custGeom>
            <a:avLst/>
            <a:gdLst/>
            <a:ahLst/>
            <a:cxnLst/>
            <a:rect l="0" t="0" r="0" b="0"/>
            <a:pathLst>
              <a:path w="228011" h="361417">
                <a:moveTo>
                  <a:pt x="49025" y="69370"/>
                </a:moveTo>
                <a:lnTo>
                  <a:pt x="33384" y="87351"/>
                </a:lnTo>
                <a:lnTo>
                  <a:pt x="8592" y="127933"/>
                </a:lnTo>
                <a:lnTo>
                  <a:pt x="4523" y="128299"/>
                </a:lnTo>
                <a:lnTo>
                  <a:pt x="1809" y="123864"/>
                </a:lnTo>
                <a:lnTo>
                  <a:pt x="0" y="116228"/>
                </a:lnTo>
                <a:lnTo>
                  <a:pt x="4230" y="98385"/>
                </a:lnTo>
                <a:lnTo>
                  <a:pt x="32511" y="49145"/>
                </a:lnTo>
                <a:lnTo>
                  <a:pt x="62878" y="17585"/>
                </a:lnTo>
                <a:lnTo>
                  <a:pt x="72298" y="10280"/>
                </a:lnTo>
                <a:lnTo>
                  <a:pt x="95244" y="2164"/>
                </a:lnTo>
                <a:lnTo>
                  <a:pt x="107914" y="0"/>
                </a:lnTo>
                <a:lnTo>
                  <a:pt x="131350" y="3834"/>
                </a:lnTo>
                <a:lnTo>
                  <a:pt x="161155" y="19147"/>
                </a:lnTo>
                <a:lnTo>
                  <a:pt x="184805" y="41621"/>
                </a:lnTo>
                <a:lnTo>
                  <a:pt x="192187" y="50871"/>
                </a:lnTo>
                <a:lnTo>
                  <a:pt x="200391" y="73627"/>
                </a:lnTo>
                <a:lnTo>
                  <a:pt x="202866" y="100508"/>
                </a:lnTo>
                <a:lnTo>
                  <a:pt x="197683" y="148526"/>
                </a:lnTo>
                <a:lnTo>
                  <a:pt x="185451" y="210915"/>
                </a:lnTo>
                <a:lnTo>
                  <a:pt x="172116" y="246620"/>
                </a:lnTo>
                <a:lnTo>
                  <a:pt x="132968" y="308254"/>
                </a:lnTo>
                <a:lnTo>
                  <a:pt x="105121" y="338955"/>
                </a:lnTo>
                <a:lnTo>
                  <a:pt x="78515" y="354878"/>
                </a:lnTo>
                <a:lnTo>
                  <a:pt x="42815" y="361416"/>
                </a:lnTo>
                <a:lnTo>
                  <a:pt x="22479" y="356706"/>
                </a:lnTo>
                <a:lnTo>
                  <a:pt x="13780" y="352174"/>
                </a:lnTo>
                <a:lnTo>
                  <a:pt x="7981" y="344474"/>
                </a:lnTo>
                <a:lnTo>
                  <a:pt x="1538" y="323440"/>
                </a:lnTo>
                <a:lnTo>
                  <a:pt x="3499" y="290880"/>
                </a:lnTo>
                <a:lnTo>
                  <a:pt x="11634" y="272714"/>
                </a:lnTo>
                <a:lnTo>
                  <a:pt x="17079" y="264594"/>
                </a:lnTo>
                <a:lnTo>
                  <a:pt x="32487" y="252453"/>
                </a:lnTo>
                <a:lnTo>
                  <a:pt x="52203" y="244327"/>
                </a:lnTo>
                <a:lnTo>
                  <a:pt x="89611" y="240922"/>
                </a:lnTo>
                <a:lnTo>
                  <a:pt x="129161" y="247973"/>
                </a:lnTo>
                <a:lnTo>
                  <a:pt x="185357" y="271716"/>
                </a:lnTo>
                <a:lnTo>
                  <a:pt x="228010" y="2904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1" name="Group 190"/>
          <p:cNvGrpSpPr/>
          <p:nvPr/>
        </p:nvGrpSpPr>
        <p:grpSpPr>
          <a:xfrm>
            <a:off x="4977073" y="3370582"/>
            <a:ext cx="2519218" cy="711720"/>
            <a:chOff x="4977073" y="3370582"/>
            <a:chExt cx="2519218" cy="711720"/>
          </a:xfrm>
        </p:grpSpPr>
        <p:sp>
          <p:nvSpPr>
            <p:cNvPr id="179" name="Freeform 178"/>
            <p:cNvSpPr/>
            <p:nvPr/>
          </p:nvSpPr>
          <p:spPr>
            <a:xfrm>
              <a:off x="5538811" y="3370582"/>
              <a:ext cx="125521" cy="157550"/>
            </a:xfrm>
            <a:custGeom>
              <a:avLst/>
              <a:gdLst/>
              <a:ahLst/>
              <a:cxnLst/>
              <a:rect l="0" t="0" r="0" b="0"/>
              <a:pathLst>
                <a:path w="125521" h="157550">
                  <a:moveTo>
                    <a:pt x="125520" y="9065"/>
                  </a:moveTo>
                  <a:lnTo>
                    <a:pt x="88042" y="732"/>
                  </a:lnTo>
                  <a:lnTo>
                    <a:pt x="75969" y="0"/>
                  </a:lnTo>
                  <a:lnTo>
                    <a:pt x="56314" y="5427"/>
                  </a:lnTo>
                  <a:lnTo>
                    <a:pt x="24632" y="27974"/>
                  </a:lnTo>
                  <a:lnTo>
                    <a:pt x="8540" y="53662"/>
                  </a:lnTo>
                  <a:lnTo>
                    <a:pt x="1027" y="102189"/>
                  </a:lnTo>
                  <a:lnTo>
                    <a:pt x="0" y="129222"/>
                  </a:lnTo>
                  <a:lnTo>
                    <a:pt x="3236" y="139473"/>
                  </a:lnTo>
                  <a:lnTo>
                    <a:pt x="8902" y="147476"/>
                  </a:lnTo>
                  <a:lnTo>
                    <a:pt x="16189" y="153982"/>
                  </a:lnTo>
                  <a:lnTo>
                    <a:pt x="24557" y="157149"/>
                  </a:lnTo>
                  <a:lnTo>
                    <a:pt x="43213" y="157549"/>
                  </a:lnTo>
                  <a:lnTo>
                    <a:pt x="88682" y="148273"/>
                  </a:lnTo>
                  <a:lnTo>
                    <a:pt x="114992" y="135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706445" y="3400235"/>
              <a:ext cx="242157" cy="107376"/>
            </a:xfrm>
            <a:custGeom>
              <a:avLst/>
              <a:gdLst/>
              <a:ahLst/>
              <a:cxnLst/>
              <a:rect l="0" t="0" r="0" b="0"/>
              <a:pathLst>
                <a:path w="242157" h="107376">
                  <a:moveTo>
                    <a:pt x="0" y="42583"/>
                  </a:moveTo>
                  <a:lnTo>
                    <a:pt x="5590" y="104676"/>
                  </a:lnTo>
                  <a:lnTo>
                    <a:pt x="7236" y="107375"/>
                  </a:lnTo>
                  <a:lnTo>
                    <a:pt x="8334" y="104495"/>
                  </a:lnTo>
                  <a:lnTo>
                    <a:pt x="21789" y="48957"/>
                  </a:lnTo>
                  <a:lnTo>
                    <a:pt x="25054" y="36304"/>
                  </a:lnTo>
                  <a:lnTo>
                    <a:pt x="31911" y="27869"/>
                  </a:lnTo>
                  <a:lnTo>
                    <a:pt x="52008" y="18496"/>
                  </a:lnTo>
                  <a:lnTo>
                    <a:pt x="61578" y="19506"/>
                  </a:lnTo>
                  <a:lnTo>
                    <a:pt x="78451" y="29987"/>
                  </a:lnTo>
                  <a:lnTo>
                    <a:pt x="95514" y="55619"/>
                  </a:lnTo>
                  <a:lnTo>
                    <a:pt x="99941" y="58293"/>
                  </a:lnTo>
                  <a:lnTo>
                    <a:pt x="104062" y="56566"/>
                  </a:lnTo>
                  <a:lnTo>
                    <a:pt x="111761" y="45288"/>
                  </a:lnTo>
                  <a:lnTo>
                    <a:pt x="129355" y="12572"/>
                  </a:lnTo>
                  <a:lnTo>
                    <a:pt x="135370" y="5028"/>
                  </a:lnTo>
                  <a:lnTo>
                    <a:pt x="144059" y="1169"/>
                  </a:lnTo>
                  <a:lnTo>
                    <a:pt x="166191" y="0"/>
                  </a:lnTo>
                  <a:lnTo>
                    <a:pt x="199371" y="11509"/>
                  </a:lnTo>
                  <a:lnTo>
                    <a:pt x="214562" y="26432"/>
                  </a:lnTo>
                  <a:lnTo>
                    <a:pt x="220250" y="35326"/>
                  </a:lnTo>
                  <a:lnTo>
                    <a:pt x="233249" y="84103"/>
                  </a:lnTo>
                  <a:lnTo>
                    <a:pt x="242156" y="95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032621" y="3558670"/>
              <a:ext cx="958095" cy="52605"/>
            </a:xfrm>
            <a:custGeom>
              <a:avLst/>
              <a:gdLst/>
              <a:ahLst/>
              <a:cxnLst/>
              <a:rect l="0" t="0" r="0" b="0"/>
              <a:pathLst>
                <a:path w="958095" h="52605">
                  <a:moveTo>
                    <a:pt x="958094" y="52604"/>
                  </a:moveTo>
                  <a:lnTo>
                    <a:pt x="899477" y="47015"/>
                  </a:lnTo>
                  <a:lnTo>
                    <a:pt x="838067" y="43052"/>
                  </a:lnTo>
                  <a:lnTo>
                    <a:pt x="779664" y="39149"/>
                  </a:lnTo>
                  <a:lnTo>
                    <a:pt x="723067" y="33049"/>
                  </a:lnTo>
                  <a:lnTo>
                    <a:pt x="665657" y="30674"/>
                  </a:lnTo>
                  <a:lnTo>
                    <a:pt x="602324" y="23272"/>
                  </a:lnTo>
                  <a:lnTo>
                    <a:pt x="544407" y="15875"/>
                  </a:lnTo>
                  <a:lnTo>
                    <a:pt x="496398" y="12086"/>
                  </a:lnTo>
                  <a:lnTo>
                    <a:pt x="436180" y="10805"/>
                  </a:lnTo>
                  <a:lnTo>
                    <a:pt x="376105" y="10553"/>
                  </a:lnTo>
                  <a:lnTo>
                    <a:pt x="313849" y="4914"/>
                  </a:lnTo>
                  <a:lnTo>
                    <a:pt x="256491" y="940"/>
                  </a:lnTo>
                  <a:lnTo>
                    <a:pt x="200101" y="155"/>
                  </a:lnTo>
                  <a:lnTo>
                    <a:pt x="138312" y="0"/>
                  </a:lnTo>
                  <a:lnTo>
                    <a:pt x="87125" y="5562"/>
                  </a:lnTo>
                  <a:lnTo>
                    <a:pt x="29342" y="9517"/>
                  </a:lnTo>
                  <a:lnTo>
                    <a:pt x="0" y="10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977073" y="3727088"/>
              <a:ext cx="234534" cy="355214"/>
            </a:xfrm>
            <a:custGeom>
              <a:avLst/>
              <a:gdLst/>
              <a:ahLst/>
              <a:cxnLst/>
              <a:rect l="0" t="0" r="0" b="0"/>
              <a:pathLst>
                <a:path w="234534" h="355214">
                  <a:moveTo>
                    <a:pt x="108191" y="0"/>
                  </a:moveTo>
                  <a:lnTo>
                    <a:pt x="90233" y="53875"/>
                  </a:lnTo>
                  <a:lnTo>
                    <a:pt x="83442" y="74247"/>
                  </a:lnTo>
                  <a:lnTo>
                    <a:pt x="81163" y="76404"/>
                  </a:lnTo>
                  <a:lnTo>
                    <a:pt x="79644" y="73162"/>
                  </a:lnTo>
                  <a:lnTo>
                    <a:pt x="78631" y="66323"/>
                  </a:lnTo>
                  <a:lnTo>
                    <a:pt x="80296" y="59423"/>
                  </a:lnTo>
                  <a:lnTo>
                    <a:pt x="93817" y="38534"/>
                  </a:lnTo>
                  <a:lnTo>
                    <a:pt x="106092" y="24535"/>
                  </a:lnTo>
                  <a:lnTo>
                    <a:pt x="114980" y="21036"/>
                  </a:lnTo>
                  <a:lnTo>
                    <a:pt x="137334" y="20268"/>
                  </a:lnTo>
                  <a:lnTo>
                    <a:pt x="156629" y="26945"/>
                  </a:lnTo>
                  <a:lnTo>
                    <a:pt x="165049" y="32001"/>
                  </a:lnTo>
                  <a:lnTo>
                    <a:pt x="177525" y="46978"/>
                  </a:lnTo>
                  <a:lnTo>
                    <a:pt x="195066" y="85188"/>
                  </a:lnTo>
                  <a:lnTo>
                    <a:pt x="201391" y="136107"/>
                  </a:lnTo>
                  <a:lnTo>
                    <a:pt x="199521" y="198158"/>
                  </a:lnTo>
                  <a:lnTo>
                    <a:pt x="188284" y="238478"/>
                  </a:lnTo>
                  <a:lnTo>
                    <a:pt x="149942" y="301883"/>
                  </a:lnTo>
                  <a:lnTo>
                    <a:pt x="116568" y="332722"/>
                  </a:lnTo>
                  <a:lnTo>
                    <a:pt x="86496" y="348669"/>
                  </a:lnTo>
                  <a:lnTo>
                    <a:pt x="49770" y="355213"/>
                  </a:lnTo>
                  <a:lnTo>
                    <a:pt x="29194" y="350505"/>
                  </a:lnTo>
                  <a:lnTo>
                    <a:pt x="20431" y="345974"/>
                  </a:lnTo>
                  <a:lnTo>
                    <a:pt x="7575" y="331580"/>
                  </a:lnTo>
                  <a:lnTo>
                    <a:pt x="2509" y="322829"/>
                  </a:lnTo>
                  <a:lnTo>
                    <a:pt x="0" y="303746"/>
                  </a:lnTo>
                  <a:lnTo>
                    <a:pt x="7921" y="262900"/>
                  </a:lnTo>
                  <a:lnTo>
                    <a:pt x="22979" y="237123"/>
                  </a:lnTo>
                  <a:lnTo>
                    <a:pt x="38734" y="225101"/>
                  </a:lnTo>
                  <a:lnTo>
                    <a:pt x="47848" y="220257"/>
                  </a:lnTo>
                  <a:lnTo>
                    <a:pt x="67334" y="217995"/>
                  </a:lnTo>
                  <a:lnTo>
                    <a:pt x="87693" y="222058"/>
                  </a:lnTo>
                  <a:lnTo>
                    <a:pt x="117715" y="237501"/>
                  </a:lnTo>
                  <a:lnTo>
                    <a:pt x="174217" y="284408"/>
                  </a:lnTo>
                  <a:lnTo>
                    <a:pt x="193688" y="296029"/>
                  </a:lnTo>
                  <a:lnTo>
                    <a:pt x="23453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243481" y="3733491"/>
              <a:ext cx="186337" cy="325445"/>
            </a:xfrm>
            <a:custGeom>
              <a:avLst/>
              <a:gdLst/>
              <a:ahLst/>
              <a:cxnLst/>
              <a:rect l="0" t="0" r="0" b="0"/>
              <a:pathLst>
                <a:path w="186337" h="325445">
                  <a:moveTo>
                    <a:pt x="115524" y="14654"/>
                  </a:moveTo>
                  <a:lnTo>
                    <a:pt x="72832" y="11534"/>
                  </a:lnTo>
                  <a:lnTo>
                    <a:pt x="31182" y="0"/>
                  </a:lnTo>
                  <a:lnTo>
                    <a:pt x="23031" y="1375"/>
                  </a:lnTo>
                  <a:lnTo>
                    <a:pt x="16427" y="5801"/>
                  </a:lnTo>
                  <a:lnTo>
                    <a:pt x="10855" y="12261"/>
                  </a:lnTo>
                  <a:lnTo>
                    <a:pt x="4664" y="31918"/>
                  </a:lnTo>
                  <a:lnTo>
                    <a:pt x="689" y="82665"/>
                  </a:lnTo>
                  <a:lnTo>
                    <a:pt x="0" y="123842"/>
                  </a:lnTo>
                  <a:lnTo>
                    <a:pt x="2244" y="130730"/>
                  </a:lnTo>
                  <a:lnTo>
                    <a:pt x="6079" y="132982"/>
                  </a:lnTo>
                  <a:lnTo>
                    <a:pt x="69459" y="121550"/>
                  </a:lnTo>
                  <a:lnTo>
                    <a:pt x="92711" y="126894"/>
                  </a:lnTo>
                  <a:lnTo>
                    <a:pt x="145708" y="149884"/>
                  </a:lnTo>
                  <a:lnTo>
                    <a:pt x="162474" y="166003"/>
                  </a:lnTo>
                  <a:lnTo>
                    <a:pt x="179478" y="194809"/>
                  </a:lnTo>
                  <a:lnTo>
                    <a:pt x="186336" y="231160"/>
                  </a:lnTo>
                  <a:lnTo>
                    <a:pt x="181701" y="254768"/>
                  </a:lnTo>
                  <a:lnTo>
                    <a:pt x="165938" y="284671"/>
                  </a:lnTo>
                  <a:lnTo>
                    <a:pt x="139650" y="315735"/>
                  </a:lnTo>
                  <a:lnTo>
                    <a:pt x="116498" y="323943"/>
                  </a:lnTo>
                  <a:lnTo>
                    <a:pt x="73699" y="325444"/>
                  </a:lnTo>
                  <a:lnTo>
                    <a:pt x="40740" y="318479"/>
                  </a:lnTo>
                  <a:lnTo>
                    <a:pt x="20767" y="3094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580103" y="3706031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31586" y="0"/>
                  </a:moveTo>
                  <a:lnTo>
                    <a:pt x="23253" y="37478"/>
                  </a:lnTo>
                  <a:lnTo>
                    <a:pt x="21491" y="94490"/>
                  </a:lnTo>
                  <a:lnTo>
                    <a:pt x="21186" y="144850"/>
                  </a:lnTo>
                  <a:lnTo>
                    <a:pt x="13847" y="205863"/>
                  </a:lnTo>
                  <a:lnTo>
                    <a:pt x="8065" y="25985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612786" y="3779730"/>
              <a:ext cx="83132" cy="210571"/>
            </a:xfrm>
            <a:custGeom>
              <a:avLst/>
              <a:gdLst/>
              <a:ahLst/>
              <a:cxnLst/>
              <a:rect l="0" t="0" r="0" b="0"/>
              <a:pathLst>
                <a:path w="83132" h="210571">
                  <a:moveTo>
                    <a:pt x="72603" y="0"/>
                  </a:moveTo>
                  <a:lnTo>
                    <a:pt x="9269" y="63334"/>
                  </a:lnTo>
                  <a:lnTo>
                    <a:pt x="2304" y="70298"/>
                  </a:lnTo>
                  <a:lnTo>
                    <a:pt x="0" y="77281"/>
                  </a:lnTo>
                  <a:lnTo>
                    <a:pt x="804" y="84277"/>
                  </a:lnTo>
                  <a:lnTo>
                    <a:pt x="18906" y="117903"/>
                  </a:lnTo>
                  <a:lnTo>
                    <a:pt x="58491" y="178913"/>
                  </a:lnTo>
                  <a:lnTo>
                    <a:pt x="83131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716974" y="3842199"/>
              <a:ext cx="252685" cy="148102"/>
            </a:xfrm>
            <a:custGeom>
              <a:avLst/>
              <a:gdLst/>
              <a:ahLst/>
              <a:cxnLst/>
              <a:rect l="0" t="0" r="0" b="0"/>
              <a:pathLst>
                <a:path w="252685" h="148102">
                  <a:moveTo>
                    <a:pt x="0" y="32288"/>
                  </a:moveTo>
                  <a:lnTo>
                    <a:pt x="14654" y="90905"/>
                  </a:lnTo>
                  <a:lnTo>
                    <a:pt x="19792" y="135720"/>
                  </a:lnTo>
                  <a:lnTo>
                    <a:pt x="20682" y="119606"/>
                  </a:lnTo>
                  <a:lnTo>
                    <a:pt x="26597" y="64511"/>
                  </a:lnTo>
                  <a:lnTo>
                    <a:pt x="40175" y="23055"/>
                  </a:lnTo>
                  <a:lnTo>
                    <a:pt x="51391" y="6347"/>
                  </a:lnTo>
                  <a:lnTo>
                    <a:pt x="58827" y="2126"/>
                  </a:lnTo>
                  <a:lnTo>
                    <a:pt x="76448" y="555"/>
                  </a:lnTo>
                  <a:lnTo>
                    <a:pt x="92858" y="6876"/>
                  </a:lnTo>
                  <a:lnTo>
                    <a:pt x="100510" y="11837"/>
                  </a:lnTo>
                  <a:lnTo>
                    <a:pt x="112131" y="26708"/>
                  </a:lnTo>
                  <a:lnTo>
                    <a:pt x="120026" y="46186"/>
                  </a:lnTo>
                  <a:lnTo>
                    <a:pt x="123535" y="70440"/>
                  </a:lnTo>
                  <a:lnTo>
                    <a:pt x="123300" y="75270"/>
                  </a:lnTo>
                  <a:lnTo>
                    <a:pt x="121975" y="74980"/>
                  </a:lnTo>
                  <a:lnTo>
                    <a:pt x="119921" y="71278"/>
                  </a:lnTo>
                  <a:lnTo>
                    <a:pt x="120758" y="57806"/>
                  </a:lnTo>
                  <a:lnTo>
                    <a:pt x="126200" y="41289"/>
                  </a:lnTo>
                  <a:lnTo>
                    <a:pt x="155324" y="4473"/>
                  </a:lnTo>
                  <a:lnTo>
                    <a:pt x="164380" y="876"/>
                  </a:lnTo>
                  <a:lnTo>
                    <a:pt x="186921" y="0"/>
                  </a:lnTo>
                  <a:lnTo>
                    <a:pt x="206299" y="6630"/>
                  </a:lnTo>
                  <a:lnTo>
                    <a:pt x="214741" y="11673"/>
                  </a:lnTo>
                  <a:lnTo>
                    <a:pt x="227241" y="26635"/>
                  </a:lnTo>
                  <a:lnTo>
                    <a:pt x="244798" y="64836"/>
                  </a:lnTo>
                  <a:lnTo>
                    <a:pt x="251645" y="121856"/>
                  </a:lnTo>
                  <a:lnTo>
                    <a:pt x="252684" y="148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274984" y="3594680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62593" y="2946"/>
                  </a:lnTo>
                  <a:lnTo>
                    <a:pt x="41857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296041" y="366391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769823" y="3600746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0" y="0"/>
                  </a:moveTo>
                  <a:lnTo>
                    <a:pt x="49264" y="1170"/>
                  </a:lnTo>
                  <a:lnTo>
                    <a:pt x="99345" y="8405"/>
                  </a:lnTo>
                  <a:lnTo>
                    <a:pt x="152399" y="17958"/>
                  </a:lnTo>
                  <a:lnTo>
                    <a:pt x="212052" y="28197"/>
                  </a:lnTo>
                  <a:lnTo>
                    <a:pt x="273011" y="38640"/>
                  </a:lnTo>
                  <a:lnTo>
                    <a:pt x="334125" y="49530"/>
                  </a:lnTo>
                  <a:lnTo>
                    <a:pt x="357969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632953" y="3579689"/>
              <a:ext cx="863338" cy="73700"/>
            </a:xfrm>
            <a:custGeom>
              <a:avLst/>
              <a:gdLst/>
              <a:ahLst/>
              <a:cxnLst/>
              <a:rect l="0" t="0" r="0" b="0"/>
              <a:pathLst>
                <a:path w="863338" h="73700">
                  <a:moveTo>
                    <a:pt x="0" y="0"/>
                  </a:moveTo>
                  <a:lnTo>
                    <a:pt x="58617" y="9065"/>
                  </a:lnTo>
                  <a:lnTo>
                    <a:pt x="112791" y="11409"/>
                  </a:lnTo>
                  <a:lnTo>
                    <a:pt x="171671" y="18804"/>
                  </a:lnTo>
                  <a:lnTo>
                    <a:pt x="228103" y="26201"/>
                  </a:lnTo>
                  <a:lnTo>
                    <a:pt x="281450" y="30522"/>
                  </a:lnTo>
                  <a:lnTo>
                    <a:pt x="333929" y="34495"/>
                  </a:lnTo>
                  <a:lnTo>
                    <a:pt x="384026" y="40609"/>
                  </a:lnTo>
                  <a:lnTo>
                    <a:pt x="438982" y="41817"/>
                  </a:lnTo>
                  <a:lnTo>
                    <a:pt x="494897" y="42055"/>
                  </a:lnTo>
                  <a:lnTo>
                    <a:pt x="551003" y="47691"/>
                  </a:lnTo>
                  <a:lnTo>
                    <a:pt x="598698" y="51175"/>
                  </a:lnTo>
                  <a:lnTo>
                    <a:pt x="649875" y="52207"/>
                  </a:lnTo>
                  <a:lnTo>
                    <a:pt x="711164" y="59792"/>
                  </a:lnTo>
                  <a:lnTo>
                    <a:pt x="765211" y="65623"/>
                  </a:lnTo>
                  <a:lnTo>
                    <a:pt x="826845" y="72636"/>
                  </a:lnTo>
                  <a:lnTo>
                    <a:pt x="863337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6948808" y="3323913"/>
            <a:ext cx="294799" cy="203134"/>
            <a:chOff x="6948808" y="3323913"/>
            <a:chExt cx="294799" cy="203134"/>
          </a:xfrm>
        </p:grpSpPr>
        <p:sp>
          <p:nvSpPr>
            <p:cNvPr id="192" name="Freeform 191"/>
            <p:cNvSpPr/>
            <p:nvPr/>
          </p:nvSpPr>
          <p:spPr>
            <a:xfrm>
              <a:off x="6948808" y="3323913"/>
              <a:ext cx="294799" cy="203134"/>
            </a:xfrm>
            <a:custGeom>
              <a:avLst/>
              <a:gdLst/>
              <a:ahLst/>
              <a:cxnLst/>
              <a:rect l="0" t="0" r="0" b="0"/>
              <a:pathLst>
                <a:path w="294799" h="203134">
                  <a:moveTo>
                    <a:pt x="0" y="192605"/>
                  </a:moveTo>
                  <a:lnTo>
                    <a:pt x="17959" y="129177"/>
                  </a:lnTo>
                  <a:lnTo>
                    <a:pt x="38641" y="66240"/>
                  </a:lnTo>
                  <a:lnTo>
                    <a:pt x="50314" y="35840"/>
                  </a:lnTo>
                  <a:lnTo>
                    <a:pt x="61746" y="19206"/>
                  </a:lnTo>
                  <a:lnTo>
                    <a:pt x="77746" y="7134"/>
                  </a:lnTo>
                  <a:lnTo>
                    <a:pt x="86926" y="2277"/>
                  </a:lnTo>
                  <a:lnTo>
                    <a:pt x="106484" y="0"/>
                  </a:lnTo>
                  <a:lnTo>
                    <a:pt x="116613" y="1031"/>
                  </a:lnTo>
                  <a:lnTo>
                    <a:pt x="134106" y="11534"/>
                  </a:lnTo>
                  <a:lnTo>
                    <a:pt x="185841" y="68221"/>
                  </a:lnTo>
                  <a:lnTo>
                    <a:pt x="228104" y="124016"/>
                  </a:lnTo>
                  <a:lnTo>
                    <a:pt x="267697" y="183329"/>
                  </a:lnTo>
                  <a:lnTo>
                    <a:pt x="294798" y="203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075150" y="3337533"/>
              <a:ext cx="136872" cy="136872"/>
            </a:xfrm>
            <a:custGeom>
              <a:avLst/>
              <a:gdLst/>
              <a:ahLst/>
              <a:cxnLst/>
              <a:rect l="0" t="0" r="0" b="0"/>
              <a:pathLst>
                <a:path w="136872" h="136872">
                  <a:moveTo>
                    <a:pt x="136871" y="0"/>
                  </a:moveTo>
                  <a:lnTo>
                    <a:pt x="81784" y="49499"/>
                  </a:lnTo>
                  <a:lnTo>
                    <a:pt x="22278" y="10784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6757168" y="3698328"/>
            <a:ext cx="960221" cy="344309"/>
            <a:chOff x="6757168" y="3698328"/>
            <a:chExt cx="960221" cy="344309"/>
          </a:xfrm>
        </p:grpSpPr>
        <p:sp>
          <p:nvSpPr>
            <p:cNvPr id="195" name="Freeform 194"/>
            <p:cNvSpPr/>
            <p:nvPr/>
          </p:nvSpPr>
          <p:spPr>
            <a:xfrm>
              <a:off x="6757168" y="3698328"/>
              <a:ext cx="191641" cy="344309"/>
            </a:xfrm>
            <a:custGeom>
              <a:avLst/>
              <a:gdLst/>
              <a:ahLst/>
              <a:cxnLst/>
              <a:rect l="0" t="0" r="0" b="0"/>
              <a:pathLst>
                <a:path w="191641" h="344309">
                  <a:moveTo>
                    <a:pt x="191640" y="39288"/>
                  </a:moveTo>
                  <a:lnTo>
                    <a:pt x="135245" y="96853"/>
                  </a:lnTo>
                  <a:lnTo>
                    <a:pt x="89461" y="157585"/>
                  </a:lnTo>
                  <a:lnTo>
                    <a:pt x="60811" y="209241"/>
                  </a:lnTo>
                  <a:lnTo>
                    <a:pt x="26565" y="269495"/>
                  </a:lnTo>
                  <a:lnTo>
                    <a:pt x="16777" y="307669"/>
                  </a:lnTo>
                  <a:lnTo>
                    <a:pt x="20726" y="328584"/>
                  </a:lnTo>
                  <a:lnTo>
                    <a:pt x="25055" y="337437"/>
                  </a:lnTo>
                  <a:lnTo>
                    <a:pt x="31450" y="342169"/>
                  </a:lnTo>
                  <a:lnTo>
                    <a:pt x="39224" y="344154"/>
                  </a:lnTo>
                  <a:lnTo>
                    <a:pt x="47915" y="344308"/>
                  </a:lnTo>
                  <a:lnTo>
                    <a:pt x="63811" y="338239"/>
                  </a:lnTo>
                  <a:lnTo>
                    <a:pt x="93080" y="315279"/>
                  </a:lnTo>
                  <a:lnTo>
                    <a:pt x="108754" y="289520"/>
                  </a:lnTo>
                  <a:lnTo>
                    <a:pt x="120808" y="259660"/>
                  </a:lnTo>
                  <a:lnTo>
                    <a:pt x="121944" y="239007"/>
                  </a:lnTo>
                  <a:lnTo>
                    <a:pt x="113142" y="197152"/>
                  </a:lnTo>
                  <a:lnTo>
                    <a:pt x="78607" y="143104"/>
                  </a:lnTo>
                  <a:lnTo>
                    <a:pt x="23156" y="81619"/>
                  </a:lnTo>
                  <a:lnTo>
                    <a:pt x="10304" y="66291"/>
                  </a:lnTo>
                  <a:lnTo>
                    <a:pt x="692" y="47780"/>
                  </a:lnTo>
                  <a:lnTo>
                    <a:pt x="0" y="39100"/>
                  </a:lnTo>
                  <a:lnTo>
                    <a:pt x="5471" y="23217"/>
                  </a:lnTo>
                  <a:lnTo>
                    <a:pt x="18821" y="11478"/>
                  </a:lnTo>
                  <a:lnTo>
                    <a:pt x="37623" y="3532"/>
                  </a:lnTo>
                  <a:lnTo>
                    <a:pt x="61577" y="0"/>
                  </a:lnTo>
                  <a:lnTo>
                    <a:pt x="116425" y="14213"/>
                  </a:lnTo>
                  <a:lnTo>
                    <a:pt x="128469" y="182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945256" y="3716559"/>
              <a:ext cx="222809" cy="284295"/>
            </a:xfrm>
            <a:custGeom>
              <a:avLst/>
              <a:gdLst/>
              <a:ahLst/>
              <a:cxnLst/>
              <a:rect l="0" t="0" r="0" b="0"/>
              <a:pathLst>
                <a:path w="222809" h="284295">
                  <a:moveTo>
                    <a:pt x="119366" y="0"/>
                  </a:moveTo>
                  <a:lnTo>
                    <a:pt x="88083" y="9575"/>
                  </a:lnTo>
                  <a:lnTo>
                    <a:pt x="64343" y="27534"/>
                  </a:lnTo>
                  <a:lnTo>
                    <a:pt x="43661" y="54562"/>
                  </a:lnTo>
                  <a:lnTo>
                    <a:pt x="10794" y="117152"/>
                  </a:lnTo>
                  <a:lnTo>
                    <a:pt x="1702" y="142535"/>
                  </a:lnTo>
                  <a:lnTo>
                    <a:pt x="0" y="166294"/>
                  </a:lnTo>
                  <a:lnTo>
                    <a:pt x="5424" y="228050"/>
                  </a:lnTo>
                  <a:lnTo>
                    <a:pt x="14523" y="251094"/>
                  </a:lnTo>
                  <a:lnTo>
                    <a:pt x="38388" y="278209"/>
                  </a:lnTo>
                  <a:lnTo>
                    <a:pt x="49003" y="282569"/>
                  </a:lnTo>
                  <a:lnTo>
                    <a:pt x="73276" y="284294"/>
                  </a:lnTo>
                  <a:lnTo>
                    <a:pt x="125816" y="274699"/>
                  </a:lnTo>
                  <a:lnTo>
                    <a:pt x="168083" y="251487"/>
                  </a:lnTo>
                  <a:lnTo>
                    <a:pt x="199309" y="224372"/>
                  </a:lnTo>
                  <a:lnTo>
                    <a:pt x="215323" y="197892"/>
                  </a:lnTo>
                  <a:lnTo>
                    <a:pt x="222808" y="149098"/>
                  </a:lnTo>
                  <a:lnTo>
                    <a:pt x="221765" y="109428"/>
                  </a:lnTo>
                  <a:lnTo>
                    <a:pt x="207677" y="76097"/>
                  </a:lnTo>
                  <a:lnTo>
                    <a:pt x="175131" y="35873"/>
                  </a:lnTo>
                  <a:lnTo>
                    <a:pt x="158188" y="27642"/>
                  </a:lnTo>
                  <a:lnTo>
                    <a:pt x="129894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306777" y="3748145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42114" y="0"/>
                  </a:moveTo>
                  <a:lnTo>
                    <a:pt x="25325" y="56214"/>
                  </a:lnTo>
                  <a:lnTo>
                    <a:pt x="18781" y="111666"/>
                  </a:lnTo>
                  <a:lnTo>
                    <a:pt x="12159" y="168286"/>
                  </a:lnTo>
                  <a:lnTo>
                    <a:pt x="2410" y="22397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353057" y="3769202"/>
              <a:ext cx="90591" cy="200042"/>
            </a:xfrm>
            <a:custGeom>
              <a:avLst/>
              <a:gdLst/>
              <a:ahLst/>
              <a:cxnLst/>
              <a:rect l="0" t="0" r="0" b="0"/>
              <a:pathLst>
                <a:path w="90591" h="200042">
                  <a:moveTo>
                    <a:pt x="90590" y="0"/>
                  </a:moveTo>
                  <a:lnTo>
                    <a:pt x="30997" y="49498"/>
                  </a:lnTo>
                  <a:lnTo>
                    <a:pt x="9892" y="70298"/>
                  </a:lnTo>
                  <a:lnTo>
                    <a:pt x="2082" y="90515"/>
                  </a:lnTo>
                  <a:lnTo>
                    <a:pt x="0" y="102457"/>
                  </a:lnTo>
                  <a:lnTo>
                    <a:pt x="2121" y="112758"/>
                  </a:lnTo>
                  <a:lnTo>
                    <a:pt x="20703" y="138435"/>
                  </a:lnTo>
                  <a:lnTo>
                    <a:pt x="80062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469644" y="3776654"/>
              <a:ext cx="247745" cy="192590"/>
            </a:xfrm>
            <a:custGeom>
              <a:avLst/>
              <a:gdLst/>
              <a:ahLst/>
              <a:cxnLst/>
              <a:rect l="0" t="0" r="0" b="0"/>
              <a:pathLst>
                <a:path w="247745" h="192590">
                  <a:moveTo>
                    <a:pt x="5589" y="55719"/>
                  </a:moveTo>
                  <a:lnTo>
                    <a:pt x="0" y="72486"/>
                  </a:lnTo>
                  <a:lnTo>
                    <a:pt x="376" y="90077"/>
                  </a:lnTo>
                  <a:lnTo>
                    <a:pt x="4902" y="148717"/>
                  </a:lnTo>
                  <a:lnTo>
                    <a:pt x="5386" y="180240"/>
                  </a:lnTo>
                  <a:lnTo>
                    <a:pt x="6741" y="128517"/>
                  </a:lnTo>
                  <a:lnTo>
                    <a:pt x="15159" y="84958"/>
                  </a:lnTo>
                  <a:lnTo>
                    <a:pt x="25830" y="64424"/>
                  </a:lnTo>
                  <a:lnTo>
                    <a:pt x="34290" y="58013"/>
                  </a:lnTo>
                  <a:lnTo>
                    <a:pt x="56171" y="50889"/>
                  </a:lnTo>
                  <a:lnTo>
                    <a:pt x="66216" y="51329"/>
                  </a:lnTo>
                  <a:lnTo>
                    <a:pt x="83617" y="58058"/>
                  </a:lnTo>
                  <a:lnTo>
                    <a:pt x="96030" y="71966"/>
                  </a:lnTo>
                  <a:lnTo>
                    <a:pt x="114985" y="112624"/>
                  </a:lnTo>
                  <a:lnTo>
                    <a:pt x="112559" y="67141"/>
                  </a:lnTo>
                  <a:lnTo>
                    <a:pt x="116692" y="45587"/>
                  </a:lnTo>
                  <a:lnTo>
                    <a:pt x="131185" y="19311"/>
                  </a:lnTo>
                  <a:lnTo>
                    <a:pt x="146807" y="7172"/>
                  </a:lnTo>
                  <a:lnTo>
                    <a:pt x="155886" y="2297"/>
                  </a:lnTo>
                  <a:lnTo>
                    <a:pt x="175333" y="0"/>
                  </a:lnTo>
                  <a:lnTo>
                    <a:pt x="185432" y="1026"/>
                  </a:lnTo>
                  <a:lnTo>
                    <a:pt x="202893" y="11524"/>
                  </a:lnTo>
                  <a:lnTo>
                    <a:pt x="217282" y="27888"/>
                  </a:lnTo>
                  <a:lnTo>
                    <a:pt x="236051" y="70108"/>
                  </a:lnTo>
                  <a:lnTo>
                    <a:pt x="245435" y="123162"/>
                  </a:lnTo>
                  <a:lnTo>
                    <a:pt x="247440" y="180211"/>
                  </a:lnTo>
                  <a:lnTo>
                    <a:pt x="247744" y="192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1" name="Freeform 200"/>
          <p:cNvSpPr/>
          <p:nvPr/>
        </p:nvSpPr>
        <p:spPr>
          <a:xfrm>
            <a:off x="4803673" y="3090379"/>
            <a:ext cx="3204568" cy="1183716"/>
          </a:xfrm>
          <a:custGeom>
            <a:avLst/>
            <a:gdLst/>
            <a:ahLst/>
            <a:cxnLst/>
            <a:rect l="0" t="0" r="0" b="0"/>
            <a:pathLst>
              <a:path w="3204568" h="1183716">
                <a:moveTo>
                  <a:pt x="1481840" y="278740"/>
                </a:moveTo>
                <a:lnTo>
                  <a:pt x="1423277" y="229242"/>
                </a:lnTo>
                <a:lnTo>
                  <a:pt x="1365507" y="196526"/>
                </a:lnTo>
                <a:lnTo>
                  <a:pt x="1311875" y="161365"/>
                </a:lnTo>
                <a:lnTo>
                  <a:pt x="1252209" y="133793"/>
                </a:lnTo>
                <a:lnTo>
                  <a:pt x="1197833" y="106881"/>
                </a:lnTo>
                <a:lnTo>
                  <a:pt x="1139373" y="86193"/>
                </a:lnTo>
                <a:lnTo>
                  <a:pt x="1084863" y="64538"/>
                </a:lnTo>
                <a:lnTo>
                  <a:pt x="1029034" y="47782"/>
                </a:lnTo>
                <a:lnTo>
                  <a:pt x="972947" y="38796"/>
                </a:lnTo>
                <a:lnTo>
                  <a:pt x="916807" y="28616"/>
                </a:lnTo>
                <a:lnTo>
                  <a:pt x="860658" y="18459"/>
                </a:lnTo>
                <a:lnTo>
                  <a:pt x="804506" y="10517"/>
                </a:lnTo>
                <a:lnTo>
                  <a:pt x="741119" y="4919"/>
                </a:lnTo>
                <a:lnTo>
                  <a:pt x="685444" y="0"/>
                </a:lnTo>
                <a:lnTo>
                  <a:pt x="634715" y="4011"/>
                </a:lnTo>
                <a:lnTo>
                  <a:pt x="571229" y="4804"/>
                </a:lnTo>
                <a:lnTo>
                  <a:pt x="508602" y="8080"/>
                </a:lnTo>
                <a:lnTo>
                  <a:pt x="450565" y="14056"/>
                </a:lnTo>
                <a:lnTo>
                  <a:pt x="388331" y="26786"/>
                </a:lnTo>
                <a:lnTo>
                  <a:pt x="333255" y="43700"/>
                </a:lnTo>
                <a:lnTo>
                  <a:pt x="272551" y="61163"/>
                </a:lnTo>
                <a:lnTo>
                  <a:pt x="220837" y="84767"/>
                </a:lnTo>
                <a:lnTo>
                  <a:pt x="168682" y="118892"/>
                </a:lnTo>
                <a:lnTo>
                  <a:pt x="105981" y="165877"/>
                </a:lnTo>
                <a:lnTo>
                  <a:pt x="53671" y="227733"/>
                </a:lnTo>
                <a:lnTo>
                  <a:pt x="16966" y="289412"/>
                </a:lnTo>
                <a:lnTo>
                  <a:pt x="2415" y="332580"/>
                </a:lnTo>
                <a:lnTo>
                  <a:pt x="0" y="371382"/>
                </a:lnTo>
                <a:lnTo>
                  <a:pt x="12175" y="434771"/>
                </a:lnTo>
                <a:lnTo>
                  <a:pt x="27719" y="462102"/>
                </a:lnTo>
                <a:lnTo>
                  <a:pt x="67716" y="506625"/>
                </a:lnTo>
                <a:lnTo>
                  <a:pt x="124298" y="539886"/>
                </a:lnTo>
                <a:lnTo>
                  <a:pt x="186890" y="566029"/>
                </a:lnTo>
                <a:lnTo>
                  <a:pt x="237365" y="573224"/>
                </a:lnTo>
                <a:lnTo>
                  <a:pt x="292395" y="581578"/>
                </a:lnTo>
                <a:lnTo>
                  <a:pt x="355110" y="590974"/>
                </a:lnTo>
                <a:lnTo>
                  <a:pt x="408591" y="593880"/>
                </a:lnTo>
                <a:lnTo>
                  <a:pt x="469804" y="594454"/>
                </a:lnTo>
                <a:lnTo>
                  <a:pt x="529815" y="602972"/>
                </a:lnTo>
                <a:lnTo>
                  <a:pt x="586730" y="612801"/>
                </a:lnTo>
                <a:lnTo>
                  <a:pt x="643032" y="620678"/>
                </a:lnTo>
                <a:lnTo>
                  <a:pt x="705280" y="626263"/>
                </a:lnTo>
                <a:lnTo>
                  <a:pt x="756917" y="634299"/>
                </a:lnTo>
                <a:lnTo>
                  <a:pt x="817361" y="644797"/>
                </a:lnTo>
                <a:lnTo>
                  <a:pt x="871031" y="661416"/>
                </a:lnTo>
                <a:lnTo>
                  <a:pt x="934344" y="682344"/>
                </a:lnTo>
                <a:lnTo>
                  <a:pt x="995332" y="699881"/>
                </a:lnTo>
                <a:lnTo>
                  <a:pt x="1057118" y="717427"/>
                </a:lnTo>
                <a:lnTo>
                  <a:pt x="1112870" y="734975"/>
                </a:lnTo>
                <a:lnTo>
                  <a:pt x="1174256" y="760856"/>
                </a:lnTo>
                <a:lnTo>
                  <a:pt x="1228858" y="780309"/>
                </a:lnTo>
                <a:lnTo>
                  <a:pt x="1292301" y="801630"/>
                </a:lnTo>
                <a:lnTo>
                  <a:pt x="1344966" y="824789"/>
                </a:lnTo>
                <a:lnTo>
                  <a:pt x="1405944" y="846628"/>
                </a:lnTo>
                <a:lnTo>
                  <a:pt x="1461663" y="864741"/>
                </a:lnTo>
                <a:lnTo>
                  <a:pt x="1514293" y="881967"/>
                </a:lnTo>
                <a:lnTo>
                  <a:pt x="1576494" y="905962"/>
                </a:lnTo>
                <a:lnTo>
                  <a:pt x="1638136" y="929948"/>
                </a:lnTo>
                <a:lnTo>
                  <a:pt x="1700528" y="951896"/>
                </a:lnTo>
                <a:lnTo>
                  <a:pt x="1762499" y="977259"/>
                </a:lnTo>
                <a:lnTo>
                  <a:pt x="1823865" y="1003331"/>
                </a:lnTo>
                <a:lnTo>
                  <a:pt x="1878730" y="1021690"/>
                </a:lnTo>
                <a:lnTo>
                  <a:pt x="1931508" y="1036582"/>
                </a:lnTo>
                <a:lnTo>
                  <a:pt x="1981664" y="1056377"/>
                </a:lnTo>
                <a:lnTo>
                  <a:pt x="2036632" y="1074412"/>
                </a:lnTo>
                <a:lnTo>
                  <a:pt x="2092551" y="1089240"/>
                </a:lnTo>
                <a:lnTo>
                  <a:pt x="2154245" y="1103434"/>
                </a:lnTo>
                <a:lnTo>
                  <a:pt x="2207116" y="1117502"/>
                </a:lnTo>
                <a:lnTo>
                  <a:pt x="2261407" y="1128427"/>
                </a:lnTo>
                <a:lnTo>
                  <a:pt x="2317191" y="1136521"/>
                </a:lnTo>
                <a:lnTo>
                  <a:pt x="2380506" y="1148215"/>
                </a:lnTo>
                <a:lnTo>
                  <a:pt x="2439286" y="1154857"/>
                </a:lnTo>
                <a:lnTo>
                  <a:pt x="2495957" y="1161499"/>
                </a:lnTo>
                <a:lnTo>
                  <a:pt x="2552212" y="1170046"/>
                </a:lnTo>
                <a:lnTo>
                  <a:pt x="2608384" y="1176067"/>
                </a:lnTo>
                <a:lnTo>
                  <a:pt x="2670129" y="1182586"/>
                </a:lnTo>
                <a:lnTo>
                  <a:pt x="2721309" y="1183715"/>
                </a:lnTo>
                <a:lnTo>
                  <a:pt x="2773517" y="1178461"/>
                </a:lnTo>
                <a:lnTo>
                  <a:pt x="2836326" y="1174610"/>
                </a:lnTo>
                <a:lnTo>
                  <a:pt x="2897606" y="1170730"/>
                </a:lnTo>
                <a:lnTo>
                  <a:pt x="2956264" y="1155729"/>
                </a:lnTo>
                <a:lnTo>
                  <a:pt x="3017440" y="1138516"/>
                </a:lnTo>
                <a:lnTo>
                  <a:pt x="3071437" y="1121013"/>
                </a:lnTo>
                <a:lnTo>
                  <a:pt x="3091438" y="1112828"/>
                </a:lnTo>
                <a:lnTo>
                  <a:pt x="3152175" y="1061176"/>
                </a:lnTo>
                <a:lnTo>
                  <a:pt x="3194458" y="1019228"/>
                </a:lnTo>
                <a:lnTo>
                  <a:pt x="3202267" y="998960"/>
                </a:lnTo>
                <a:lnTo>
                  <a:pt x="3204567" y="975524"/>
                </a:lnTo>
                <a:lnTo>
                  <a:pt x="3193493" y="921229"/>
                </a:lnTo>
                <a:lnTo>
                  <a:pt x="3178066" y="895056"/>
                </a:lnTo>
                <a:lnTo>
                  <a:pt x="3124193" y="836834"/>
                </a:lnTo>
                <a:lnTo>
                  <a:pt x="3060895" y="780602"/>
                </a:lnTo>
                <a:lnTo>
                  <a:pt x="3027059" y="755643"/>
                </a:lnTo>
                <a:lnTo>
                  <a:pt x="2966141" y="723406"/>
                </a:lnTo>
                <a:lnTo>
                  <a:pt x="2912517" y="703714"/>
                </a:lnTo>
                <a:lnTo>
                  <a:pt x="2852004" y="685885"/>
                </a:lnTo>
                <a:lnTo>
                  <a:pt x="2800314" y="664577"/>
                </a:lnTo>
                <a:lnTo>
                  <a:pt x="2745042" y="647890"/>
                </a:lnTo>
                <a:lnTo>
                  <a:pt x="2683446" y="629776"/>
                </a:lnTo>
                <a:lnTo>
                  <a:pt x="2629625" y="612153"/>
                </a:lnTo>
                <a:lnTo>
                  <a:pt x="2578962" y="598107"/>
                </a:lnTo>
                <a:lnTo>
                  <a:pt x="2523894" y="584067"/>
                </a:lnTo>
                <a:lnTo>
                  <a:pt x="2473545" y="570028"/>
                </a:lnTo>
                <a:lnTo>
                  <a:pt x="2414163" y="563226"/>
                </a:lnTo>
                <a:lnTo>
                  <a:pt x="2359280" y="551830"/>
                </a:lnTo>
                <a:lnTo>
                  <a:pt x="2303533" y="534848"/>
                </a:lnTo>
                <a:lnTo>
                  <a:pt x="2244892" y="517375"/>
                </a:lnTo>
                <a:lnTo>
                  <a:pt x="2184788" y="499837"/>
                </a:lnTo>
                <a:lnTo>
                  <a:pt x="2125140" y="482291"/>
                </a:lnTo>
                <a:lnTo>
                  <a:pt x="2065986" y="459154"/>
                </a:lnTo>
                <a:lnTo>
                  <a:pt x="2005814" y="437318"/>
                </a:lnTo>
                <a:lnTo>
                  <a:pt x="1946157" y="418036"/>
                </a:lnTo>
                <a:lnTo>
                  <a:pt x="1887002" y="386929"/>
                </a:lnTo>
                <a:lnTo>
                  <a:pt x="1833576" y="367744"/>
                </a:lnTo>
                <a:lnTo>
                  <a:pt x="1771614" y="343507"/>
                </a:lnTo>
                <a:lnTo>
                  <a:pt x="1717846" y="318136"/>
                </a:lnTo>
                <a:lnTo>
                  <a:pt x="1655811" y="296854"/>
                </a:lnTo>
                <a:lnTo>
                  <a:pt x="1600866" y="275126"/>
                </a:lnTo>
                <a:lnTo>
                  <a:pt x="1544952" y="258355"/>
                </a:lnTo>
                <a:lnTo>
                  <a:pt x="1488847" y="238188"/>
                </a:lnTo>
                <a:lnTo>
                  <a:pt x="1432704" y="218910"/>
                </a:lnTo>
                <a:lnTo>
                  <a:pt x="1376554" y="196905"/>
                </a:lnTo>
                <a:lnTo>
                  <a:pt x="1320403" y="180946"/>
                </a:lnTo>
                <a:lnTo>
                  <a:pt x="1281798" y="1734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1"/>
          <p:cNvSpPr/>
          <p:nvPr/>
        </p:nvSpPr>
        <p:spPr>
          <a:xfrm>
            <a:off x="4687090" y="3233725"/>
            <a:ext cx="2770369" cy="1030221"/>
          </a:xfrm>
          <a:custGeom>
            <a:avLst/>
            <a:gdLst/>
            <a:ahLst/>
            <a:cxnLst/>
            <a:rect l="0" t="0" r="0" b="0"/>
            <a:pathLst>
              <a:path w="2770369" h="1030221">
                <a:moveTo>
                  <a:pt x="1935335" y="124865"/>
                </a:moveTo>
                <a:lnTo>
                  <a:pt x="1876718" y="133930"/>
                </a:lnTo>
                <a:lnTo>
                  <a:pt x="1820121" y="146654"/>
                </a:lnTo>
                <a:lnTo>
                  <a:pt x="1765788" y="163566"/>
                </a:lnTo>
                <a:lnTo>
                  <a:pt x="1713327" y="177527"/>
                </a:lnTo>
                <a:lnTo>
                  <a:pt x="1657905" y="191550"/>
                </a:lnTo>
                <a:lnTo>
                  <a:pt x="1610328" y="202075"/>
                </a:lnTo>
                <a:lnTo>
                  <a:pt x="1559186" y="212603"/>
                </a:lnTo>
                <a:lnTo>
                  <a:pt x="1499079" y="219405"/>
                </a:lnTo>
                <a:lnTo>
                  <a:pt x="1445958" y="227681"/>
                </a:lnTo>
                <a:lnTo>
                  <a:pt x="1391012" y="235252"/>
                </a:lnTo>
                <a:lnTo>
                  <a:pt x="1330722" y="246842"/>
                </a:lnTo>
                <a:lnTo>
                  <a:pt x="1272540" y="253465"/>
                </a:lnTo>
                <a:lnTo>
                  <a:pt x="1210397" y="260102"/>
                </a:lnTo>
                <a:lnTo>
                  <a:pt x="1157437" y="269819"/>
                </a:lnTo>
                <a:lnTo>
                  <a:pt x="1103130" y="279883"/>
                </a:lnTo>
                <a:lnTo>
                  <a:pt x="1047342" y="287807"/>
                </a:lnTo>
                <a:lnTo>
                  <a:pt x="991261" y="293402"/>
                </a:lnTo>
                <a:lnTo>
                  <a:pt x="932004" y="304559"/>
                </a:lnTo>
                <a:lnTo>
                  <a:pt x="875499" y="318028"/>
                </a:lnTo>
                <a:lnTo>
                  <a:pt x="822137" y="324718"/>
                </a:lnTo>
                <a:lnTo>
                  <a:pt x="769655" y="336091"/>
                </a:lnTo>
                <a:lnTo>
                  <a:pt x="713969" y="349603"/>
                </a:lnTo>
                <a:lnTo>
                  <a:pt x="656219" y="363537"/>
                </a:lnTo>
                <a:lnTo>
                  <a:pt x="593332" y="381062"/>
                </a:lnTo>
                <a:lnTo>
                  <a:pt x="532668" y="398606"/>
                </a:lnTo>
                <a:lnTo>
                  <a:pt x="495346" y="412254"/>
                </a:lnTo>
                <a:lnTo>
                  <a:pt x="439437" y="437405"/>
                </a:lnTo>
                <a:lnTo>
                  <a:pt x="378622" y="463695"/>
                </a:lnTo>
                <a:lnTo>
                  <a:pt x="321553" y="494077"/>
                </a:lnTo>
                <a:lnTo>
                  <a:pt x="262305" y="528552"/>
                </a:lnTo>
                <a:lnTo>
                  <a:pt x="205456" y="570580"/>
                </a:lnTo>
                <a:lnTo>
                  <a:pt x="145209" y="613856"/>
                </a:lnTo>
                <a:lnTo>
                  <a:pt x="83464" y="665522"/>
                </a:lnTo>
                <a:lnTo>
                  <a:pt x="38274" y="725315"/>
                </a:lnTo>
                <a:lnTo>
                  <a:pt x="10719" y="777675"/>
                </a:lnTo>
                <a:lnTo>
                  <a:pt x="1833" y="814820"/>
                </a:lnTo>
                <a:lnTo>
                  <a:pt x="0" y="868123"/>
                </a:lnTo>
                <a:lnTo>
                  <a:pt x="4008" y="891549"/>
                </a:lnTo>
                <a:lnTo>
                  <a:pt x="18432" y="918880"/>
                </a:lnTo>
                <a:lnTo>
                  <a:pt x="57998" y="963404"/>
                </a:lnTo>
                <a:lnTo>
                  <a:pt x="84471" y="979035"/>
                </a:lnTo>
                <a:lnTo>
                  <a:pt x="138365" y="998448"/>
                </a:lnTo>
                <a:lnTo>
                  <a:pt x="199534" y="1015071"/>
                </a:lnTo>
                <a:lnTo>
                  <a:pt x="259847" y="1021976"/>
                </a:lnTo>
                <a:lnTo>
                  <a:pt x="322757" y="1028669"/>
                </a:lnTo>
                <a:lnTo>
                  <a:pt x="384273" y="1029991"/>
                </a:lnTo>
                <a:lnTo>
                  <a:pt x="434350" y="1030220"/>
                </a:lnTo>
                <a:lnTo>
                  <a:pt x="485062" y="1029118"/>
                </a:lnTo>
                <a:lnTo>
                  <a:pt x="547832" y="1021978"/>
                </a:lnTo>
                <a:lnTo>
                  <a:pt x="610620" y="1014631"/>
                </a:lnTo>
                <a:lnTo>
                  <a:pt x="666913" y="1009150"/>
                </a:lnTo>
                <a:lnTo>
                  <a:pt x="729488" y="1000334"/>
                </a:lnTo>
                <a:lnTo>
                  <a:pt x="784500" y="990642"/>
                </a:lnTo>
                <a:lnTo>
                  <a:pt x="837306" y="977462"/>
                </a:lnTo>
                <a:lnTo>
                  <a:pt x="887469" y="963594"/>
                </a:lnTo>
                <a:lnTo>
                  <a:pt x="941268" y="949589"/>
                </a:lnTo>
                <a:lnTo>
                  <a:pt x="1003309" y="932049"/>
                </a:lnTo>
                <a:lnTo>
                  <a:pt x="1060743" y="906169"/>
                </a:lnTo>
                <a:lnTo>
                  <a:pt x="1115186" y="886716"/>
                </a:lnTo>
                <a:lnTo>
                  <a:pt x="1175807" y="863328"/>
                </a:lnTo>
                <a:lnTo>
                  <a:pt x="1238065" y="833125"/>
                </a:lnTo>
                <a:lnTo>
                  <a:pt x="1292781" y="805867"/>
                </a:lnTo>
                <a:lnTo>
                  <a:pt x="1356240" y="774228"/>
                </a:lnTo>
                <a:lnTo>
                  <a:pt x="1419436" y="742638"/>
                </a:lnTo>
                <a:lnTo>
                  <a:pt x="1458432" y="722583"/>
                </a:lnTo>
                <a:lnTo>
                  <a:pt x="1484804" y="706339"/>
                </a:lnTo>
                <a:lnTo>
                  <a:pt x="1536711" y="685533"/>
                </a:lnTo>
                <a:lnTo>
                  <a:pt x="1582637" y="660957"/>
                </a:lnTo>
                <a:lnTo>
                  <a:pt x="1610513" y="643626"/>
                </a:lnTo>
                <a:lnTo>
                  <a:pt x="1672259" y="616837"/>
                </a:lnTo>
                <a:lnTo>
                  <a:pt x="1725953" y="591467"/>
                </a:lnTo>
                <a:lnTo>
                  <a:pt x="1778335" y="566337"/>
                </a:lnTo>
                <a:lnTo>
                  <a:pt x="1840484" y="539107"/>
                </a:lnTo>
                <a:lnTo>
                  <a:pt x="1893895" y="513750"/>
                </a:lnTo>
                <a:lnTo>
                  <a:pt x="1956264" y="486472"/>
                </a:lnTo>
                <a:lnTo>
                  <a:pt x="2017928" y="454313"/>
                </a:lnTo>
                <a:lnTo>
                  <a:pt x="2071990" y="427938"/>
                </a:lnTo>
                <a:lnTo>
                  <a:pt x="2135357" y="399333"/>
                </a:lnTo>
                <a:lnTo>
                  <a:pt x="2198545" y="369280"/>
                </a:lnTo>
                <a:lnTo>
                  <a:pt x="2261718" y="346162"/>
                </a:lnTo>
                <a:lnTo>
                  <a:pt x="2323935" y="328442"/>
                </a:lnTo>
                <a:lnTo>
                  <a:pt x="2383019" y="314383"/>
                </a:lnTo>
                <a:lnTo>
                  <a:pt x="2434767" y="300341"/>
                </a:lnTo>
                <a:lnTo>
                  <a:pt x="2492563" y="282793"/>
                </a:lnTo>
                <a:lnTo>
                  <a:pt x="2545884" y="265245"/>
                </a:lnTo>
                <a:lnTo>
                  <a:pt x="2604206" y="247698"/>
                </a:lnTo>
                <a:lnTo>
                  <a:pt x="2661149" y="227031"/>
                </a:lnTo>
                <a:lnTo>
                  <a:pt x="2721794" y="187763"/>
                </a:lnTo>
                <a:lnTo>
                  <a:pt x="2758479" y="151736"/>
                </a:lnTo>
                <a:lnTo>
                  <a:pt x="2768330" y="133298"/>
                </a:lnTo>
                <a:lnTo>
                  <a:pt x="2770368" y="110286"/>
                </a:lnTo>
                <a:lnTo>
                  <a:pt x="2766205" y="86800"/>
                </a:lnTo>
                <a:lnTo>
                  <a:pt x="2756556" y="68563"/>
                </a:lnTo>
                <a:lnTo>
                  <a:pt x="2741349" y="55778"/>
                </a:lnTo>
                <a:lnTo>
                  <a:pt x="2682447" y="30514"/>
                </a:lnTo>
                <a:lnTo>
                  <a:pt x="2648031" y="22820"/>
                </a:lnTo>
                <a:lnTo>
                  <a:pt x="2594481" y="14631"/>
                </a:lnTo>
                <a:lnTo>
                  <a:pt x="2538842" y="10154"/>
                </a:lnTo>
                <a:lnTo>
                  <a:pt x="2479672" y="9270"/>
                </a:lnTo>
                <a:lnTo>
                  <a:pt x="2417594" y="3506"/>
                </a:lnTo>
                <a:lnTo>
                  <a:pt x="2368865" y="0"/>
                </a:lnTo>
                <a:lnTo>
                  <a:pt x="2317381" y="4550"/>
                </a:lnTo>
                <a:lnTo>
                  <a:pt x="2265082" y="7718"/>
                </a:lnTo>
                <a:lnTo>
                  <a:pt x="2202244" y="16024"/>
                </a:lnTo>
                <a:lnTo>
                  <a:pt x="2153109" y="19696"/>
                </a:lnTo>
                <a:lnTo>
                  <a:pt x="2090873" y="30825"/>
                </a:lnTo>
                <a:lnTo>
                  <a:pt x="2039912" y="43969"/>
                </a:lnTo>
                <a:lnTo>
                  <a:pt x="1981468" y="63782"/>
                </a:lnTo>
                <a:lnTo>
                  <a:pt x="1920488" y="78961"/>
                </a:lnTo>
                <a:lnTo>
                  <a:pt x="1862169" y="96344"/>
                </a:lnTo>
                <a:lnTo>
                  <a:pt x="1801091" y="120373"/>
                </a:lnTo>
                <a:lnTo>
                  <a:pt x="1766879" y="13539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Freeform 202"/>
          <p:cNvSpPr/>
          <p:nvPr/>
        </p:nvSpPr>
        <p:spPr>
          <a:xfrm>
            <a:off x="5079494" y="4389732"/>
            <a:ext cx="268984" cy="445859"/>
          </a:xfrm>
          <a:custGeom>
            <a:avLst/>
            <a:gdLst/>
            <a:ahLst/>
            <a:cxnLst/>
            <a:rect l="0" t="0" r="0" b="0"/>
            <a:pathLst>
              <a:path w="268984" h="445859">
                <a:moveTo>
                  <a:pt x="79469" y="42765"/>
                </a:moveTo>
                <a:lnTo>
                  <a:pt x="50161" y="86728"/>
                </a:lnTo>
                <a:lnTo>
                  <a:pt x="45893" y="88451"/>
                </a:lnTo>
                <a:lnTo>
                  <a:pt x="43047" y="84921"/>
                </a:lnTo>
                <a:lnTo>
                  <a:pt x="41150" y="77888"/>
                </a:lnTo>
                <a:lnTo>
                  <a:pt x="45281" y="60715"/>
                </a:lnTo>
                <a:lnTo>
                  <a:pt x="60761" y="34436"/>
                </a:lnTo>
                <a:lnTo>
                  <a:pt x="83285" y="11831"/>
                </a:lnTo>
                <a:lnTo>
                  <a:pt x="92541" y="4595"/>
                </a:lnTo>
                <a:lnTo>
                  <a:pt x="102222" y="941"/>
                </a:lnTo>
                <a:lnTo>
                  <a:pt x="122337" y="0"/>
                </a:lnTo>
                <a:lnTo>
                  <a:pt x="130274" y="3726"/>
                </a:lnTo>
                <a:lnTo>
                  <a:pt x="142214" y="17226"/>
                </a:lnTo>
                <a:lnTo>
                  <a:pt x="166861" y="74881"/>
                </a:lnTo>
                <a:lnTo>
                  <a:pt x="180007" y="124974"/>
                </a:lnTo>
                <a:lnTo>
                  <a:pt x="183817" y="179930"/>
                </a:lnTo>
                <a:lnTo>
                  <a:pt x="178980" y="235846"/>
                </a:lnTo>
                <a:lnTo>
                  <a:pt x="166760" y="291951"/>
                </a:lnTo>
                <a:lnTo>
                  <a:pt x="149961" y="348094"/>
                </a:lnTo>
                <a:lnTo>
                  <a:pt x="124459" y="398655"/>
                </a:lnTo>
                <a:lnTo>
                  <a:pt x="98259" y="426114"/>
                </a:lnTo>
                <a:lnTo>
                  <a:pt x="68269" y="443479"/>
                </a:lnTo>
                <a:lnTo>
                  <a:pt x="47585" y="445858"/>
                </a:lnTo>
                <a:lnTo>
                  <a:pt x="37156" y="444855"/>
                </a:lnTo>
                <a:lnTo>
                  <a:pt x="19330" y="434381"/>
                </a:lnTo>
                <a:lnTo>
                  <a:pt x="11300" y="426675"/>
                </a:lnTo>
                <a:lnTo>
                  <a:pt x="2379" y="405634"/>
                </a:lnTo>
                <a:lnTo>
                  <a:pt x="0" y="393472"/>
                </a:lnTo>
                <a:lnTo>
                  <a:pt x="3595" y="370601"/>
                </a:lnTo>
                <a:lnTo>
                  <a:pt x="14162" y="349907"/>
                </a:lnTo>
                <a:lnTo>
                  <a:pt x="30557" y="332911"/>
                </a:lnTo>
                <a:lnTo>
                  <a:pt x="69678" y="311341"/>
                </a:lnTo>
                <a:lnTo>
                  <a:pt x="101914" y="300678"/>
                </a:lnTo>
                <a:lnTo>
                  <a:pt x="139412" y="298168"/>
                </a:lnTo>
                <a:lnTo>
                  <a:pt x="173269" y="305483"/>
                </a:lnTo>
                <a:lnTo>
                  <a:pt x="226742" y="329324"/>
                </a:lnTo>
                <a:lnTo>
                  <a:pt x="244750" y="330781"/>
                </a:lnTo>
                <a:lnTo>
                  <a:pt x="268983" y="32703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3" name="Group 232"/>
          <p:cNvGrpSpPr/>
          <p:nvPr/>
        </p:nvGrpSpPr>
        <p:grpSpPr>
          <a:xfrm>
            <a:off x="5285306" y="4314788"/>
            <a:ext cx="2098448" cy="1402187"/>
            <a:chOff x="5285306" y="4314788"/>
            <a:chExt cx="2098448" cy="1402187"/>
          </a:xfrm>
        </p:grpSpPr>
        <p:sp>
          <p:nvSpPr>
            <p:cNvPr id="204" name="Freeform 203"/>
            <p:cNvSpPr/>
            <p:nvPr/>
          </p:nvSpPr>
          <p:spPr>
            <a:xfrm>
              <a:off x="5285306" y="4314788"/>
              <a:ext cx="248986" cy="436864"/>
            </a:xfrm>
            <a:custGeom>
              <a:avLst/>
              <a:gdLst/>
              <a:ahLst/>
              <a:cxnLst/>
              <a:rect l="0" t="0" r="0" b="0"/>
              <a:pathLst>
                <a:path w="248986" h="436864">
                  <a:moveTo>
                    <a:pt x="200041" y="75595"/>
                  </a:moveTo>
                  <a:lnTo>
                    <a:pt x="165143" y="46286"/>
                  </a:lnTo>
                  <a:lnTo>
                    <a:pt x="101798" y="9037"/>
                  </a:lnTo>
                  <a:lnTo>
                    <a:pt x="82678" y="0"/>
                  </a:lnTo>
                  <a:lnTo>
                    <a:pt x="75005" y="632"/>
                  </a:lnTo>
                  <a:lnTo>
                    <a:pt x="68721" y="4563"/>
                  </a:lnTo>
                  <a:lnTo>
                    <a:pt x="63361" y="10693"/>
                  </a:lnTo>
                  <a:lnTo>
                    <a:pt x="57406" y="29982"/>
                  </a:lnTo>
                  <a:lnTo>
                    <a:pt x="52099" y="92899"/>
                  </a:lnTo>
                  <a:lnTo>
                    <a:pt x="43660" y="154389"/>
                  </a:lnTo>
                  <a:lnTo>
                    <a:pt x="45484" y="160880"/>
                  </a:lnTo>
                  <a:lnTo>
                    <a:pt x="49040" y="162868"/>
                  </a:lnTo>
                  <a:lnTo>
                    <a:pt x="53750" y="161853"/>
                  </a:lnTo>
                  <a:lnTo>
                    <a:pt x="65223" y="151366"/>
                  </a:lnTo>
                  <a:lnTo>
                    <a:pt x="71558" y="143657"/>
                  </a:lnTo>
                  <a:lnTo>
                    <a:pt x="91075" y="135090"/>
                  </a:lnTo>
                  <a:lnTo>
                    <a:pt x="115347" y="132453"/>
                  </a:lnTo>
                  <a:lnTo>
                    <a:pt x="154149" y="138715"/>
                  </a:lnTo>
                  <a:lnTo>
                    <a:pt x="177305" y="148882"/>
                  </a:lnTo>
                  <a:lnTo>
                    <a:pt x="204482" y="173349"/>
                  </a:lnTo>
                  <a:lnTo>
                    <a:pt x="233482" y="226508"/>
                  </a:lnTo>
                  <a:lnTo>
                    <a:pt x="244149" y="252632"/>
                  </a:lnTo>
                  <a:lnTo>
                    <a:pt x="248985" y="292477"/>
                  </a:lnTo>
                  <a:lnTo>
                    <a:pt x="245971" y="315877"/>
                  </a:lnTo>
                  <a:lnTo>
                    <a:pt x="237611" y="334855"/>
                  </a:lnTo>
                  <a:lnTo>
                    <a:pt x="192756" y="396774"/>
                  </a:lnTo>
                  <a:lnTo>
                    <a:pt x="166297" y="419024"/>
                  </a:lnTo>
                  <a:lnTo>
                    <a:pt x="130641" y="434845"/>
                  </a:lnTo>
                  <a:lnTo>
                    <a:pt x="107195" y="436863"/>
                  </a:lnTo>
                  <a:lnTo>
                    <a:pt x="57958" y="428627"/>
                  </a:lnTo>
                  <a:lnTo>
                    <a:pt x="0" y="401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580103" y="4568914"/>
              <a:ext cx="221100" cy="189967"/>
            </a:xfrm>
            <a:custGeom>
              <a:avLst/>
              <a:gdLst/>
              <a:ahLst/>
              <a:cxnLst/>
              <a:rect l="0" t="0" r="0" b="0"/>
              <a:pathLst>
                <a:path w="221100" h="189967">
                  <a:moveTo>
                    <a:pt x="0" y="147853"/>
                  </a:moveTo>
                  <a:lnTo>
                    <a:pt x="3120" y="105161"/>
                  </a:lnTo>
                  <a:lnTo>
                    <a:pt x="17959" y="45784"/>
                  </a:lnTo>
                  <a:lnTo>
                    <a:pt x="24749" y="22940"/>
                  </a:lnTo>
                  <a:lnTo>
                    <a:pt x="30538" y="14275"/>
                  </a:lnTo>
                  <a:lnTo>
                    <a:pt x="46328" y="1527"/>
                  </a:lnTo>
                  <a:lnTo>
                    <a:pt x="55452" y="0"/>
                  </a:lnTo>
                  <a:lnTo>
                    <a:pt x="74948" y="4541"/>
                  </a:lnTo>
                  <a:lnTo>
                    <a:pt x="92192" y="17478"/>
                  </a:lnTo>
                  <a:lnTo>
                    <a:pt x="128344" y="64480"/>
                  </a:lnTo>
                  <a:lnTo>
                    <a:pt x="162384" y="126871"/>
                  </a:lnTo>
                  <a:lnTo>
                    <a:pt x="196657" y="173859"/>
                  </a:lnTo>
                  <a:lnTo>
                    <a:pt x="207506" y="182807"/>
                  </a:lnTo>
                  <a:lnTo>
                    <a:pt x="221099" y="189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685389" y="4569367"/>
              <a:ext cx="105285" cy="157929"/>
            </a:xfrm>
            <a:custGeom>
              <a:avLst/>
              <a:gdLst/>
              <a:ahLst/>
              <a:cxnLst/>
              <a:rect l="0" t="0" r="0" b="0"/>
              <a:pathLst>
                <a:path w="105285" h="157929">
                  <a:moveTo>
                    <a:pt x="105284" y="0"/>
                  </a:moveTo>
                  <a:lnTo>
                    <a:pt x="89643" y="17981"/>
                  </a:lnTo>
                  <a:lnTo>
                    <a:pt x="58442" y="73184"/>
                  </a:lnTo>
                  <a:lnTo>
                    <a:pt x="13576" y="13444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001243" y="4548311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011772" y="463253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1536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271448" y="4320983"/>
              <a:ext cx="256222" cy="419846"/>
            </a:xfrm>
            <a:custGeom>
              <a:avLst/>
              <a:gdLst/>
              <a:ahLst/>
              <a:cxnLst/>
              <a:rect l="0" t="0" r="0" b="0"/>
              <a:pathLst>
                <a:path w="256222" h="419846">
                  <a:moveTo>
                    <a:pt x="45650" y="58872"/>
                  </a:moveTo>
                  <a:lnTo>
                    <a:pt x="16342" y="97245"/>
                  </a:lnTo>
                  <a:lnTo>
                    <a:pt x="10904" y="98492"/>
                  </a:lnTo>
                  <a:lnTo>
                    <a:pt x="6108" y="95814"/>
                  </a:lnTo>
                  <a:lnTo>
                    <a:pt x="1741" y="90519"/>
                  </a:lnTo>
                  <a:lnTo>
                    <a:pt x="0" y="83479"/>
                  </a:lnTo>
                  <a:lnTo>
                    <a:pt x="1185" y="66299"/>
                  </a:lnTo>
                  <a:lnTo>
                    <a:pt x="14018" y="36896"/>
                  </a:lnTo>
                  <a:lnTo>
                    <a:pt x="38227" y="11546"/>
                  </a:lnTo>
                  <a:lnTo>
                    <a:pt x="60678" y="2743"/>
                  </a:lnTo>
                  <a:lnTo>
                    <a:pt x="85084" y="0"/>
                  </a:lnTo>
                  <a:lnTo>
                    <a:pt x="107630" y="2681"/>
                  </a:lnTo>
                  <a:lnTo>
                    <a:pt x="126229" y="10891"/>
                  </a:lnTo>
                  <a:lnTo>
                    <a:pt x="142294" y="23509"/>
                  </a:lnTo>
                  <a:lnTo>
                    <a:pt x="163323" y="51513"/>
                  </a:lnTo>
                  <a:lnTo>
                    <a:pt x="181502" y="102305"/>
                  </a:lnTo>
                  <a:lnTo>
                    <a:pt x="190768" y="157398"/>
                  </a:lnTo>
                  <a:lnTo>
                    <a:pt x="191429" y="214511"/>
                  </a:lnTo>
                  <a:lnTo>
                    <a:pt x="181508" y="277785"/>
                  </a:lnTo>
                  <a:lnTo>
                    <a:pt x="162693" y="335690"/>
                  </a:lnTo>
                  <a:lnTo>
                    <a:pt x="121245" y="391683"/>
                  </a:lnTo>
                  <a:lnTo>
                    <a:pt x="104984" y="406829"/>
                  </a:lnTo>
                  <a:lnTo>
                    <a:pt x="86058" y="417460"/>
                  </a:lnTo>
                  <a:lnTo>
                    <a:pt x="65949" y="419845"/>
                  </a:lnTo>
                  <a:lnTo>
                    <a:pt x="45313" y="415836"/>
                  </a:lnTo>
                  <a:lnTo>
                    <a:pt x="24444" y="406256"/>
                  </a:lnTo>
                  <a:lnTo>
                    <a:pt x="17475" y="396916"/>
                  </a:lnTo>
                  <a:lnTo>
                    <a:pt x="9731" y="370941"/>
                  </a:lnTo>
                  <a:lnTo>
                    <a:pt x="10961" y="334610"/>
                  </a:lnTo>
                  <a:lnTo>
                    <a:pt x="22044" y="315563"/>
                  </a:lnTo>
                  <a:lnTo>
                    <a:pt x="29913" y="307208"/>
                  </a:lnTo>
                  <a:lnTo>
                    <a:pt x="51134" y="297925"/>
                  </a:lnTo>
                  <a:lnTo>
                    <a:pt x="102885" y="291966"/>
                  </a:lnTo>
                  <a:lnTo>
                    <a:pt x="160682" y="302144"/>
                  </a:lnTo>
                  <a:lnTo>
                    <a:pt x="214003" y="318722"/>
                  </a:lnTo>
                  <a:lnTo>
                    <a:pt x="256221" y="332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664538" y="4474611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115814" y="0"/>
                  </a:moveTo>
                  <a:lnTo>
                    <a:pt x="60727" y="5508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664538" y="4474611"/>
              <a:ext cx="73701" cy="136872"/>
            </a:xfrm>
            <a:custGeom>
              <a:avLst/>
              <a:gdLst/>
              <a:ahLst/>
              <a:cxnLst/>
              <a:rect l="0" t="0" r="0" b="0"/>
              <a:pathLst>
                <a:path w="73701" h="136872">
                  <a:moveTo>
                    <a:pt x="0" y="0"/>
                  </a:moveTo>
                  <a:lnTo>
                    <a:pt x="15641" y="17981"/>
                  </a:lnTo>
                  <a:lnTo>
                    <a:pt x="45674" y="74354"/>
                  </a:lnTo>
                  <a:lnTo>
                    <a:pt x="7370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897417" y="4379855"/>
              <a:ext cx="167206" cy="361670"/>
            </a:xfrm>
            <a:custGeom>
              <a:avLst/>
              <a:gdLst/>
              <a:ahLst/>
              <a:cxnLst/>
              <a:rect l="0" t="0" r="0" b="0"/>
              <a:pathLst>
                <a:path w="167206" h="361670">
                  <a:moveTo>
                    <a:pt x="167205" y="63171"/>
                  </a:moveTo>
                  <a:lnTo>
                    <a:pt x="110809" y="120736"/>
                  </a:lnTo>
                  <a:lnTo>
                    <a:pt x="86048" y="158900"/>
                  </a:lnTo>
                  <a:lnTo>
                    <a:pt x="70238" y="186681"/>
                  </a:lnTo>
                  <a:lnTo>
                    <a:pt x="58597" y="204632"/>
                  </a:lnTo>
                  <a:lnTo>
                    <a:pt x="32250" y="267788"/>
                  </a:lnTo>
                  <a:lnTo>
                    <a:pt x="23493" y="309152"/>
                  </a:lnTo>
                  <a:lnTo>
                    <a:pt x="27683" y="333933"/>
                  </a:lnTo>
                  <a:lnTo>
                    <a:pt x="32077" y="345454"/>
                  </a:lnTo>
                  <a:lnTo>
                    <a:pt x="39685" y="353135"/>
                  </a:lnTo>
                  <a:lnTo>
                    <a:pt x="60616" y="361669"/>
                  </a:lnTo>
                  <a:lnTo>
                    <a:pt x="70409" y="361605"/>
                  </a:lnTo>
                  <a:lnTo>
                    <a:pt x="87530" y="355296"/>
                  </a:lnTo>
                  <a:lnTo>
                    <a:pt x="110321" y="338589"/>
                  </a:lnTo>
                  <a:lnTo>
                    <a:pt x="126303" y="313232"/>
                  </a:lnTo>
                  <a:lnTo>
                    <a:pt x="138448" y="283492"/>
                  </a:lnTo>
                  <a:lnTo>
                    <a:pt x="139606" y="262867"/>
                  </a:lnTo>
                  <a:lnTo>
                    <a:pt x="130817" y="221030"/>
                  </a:lnTo>
                  <a:lnTo>
                    <a:pt x="109411" y="180141"/>
                  </a:lnTo>
                  <a:lnTo>
                    <a:pt x="96284" y="163510"/>
                  </a:lnTo>
                  <a:lnTo>
                    <a:pt x="38286" y="114742"/>
                  </a:lnTo>
                  <a:lnTo>
                    <a:pt x="2381" y="77530"/>
                  </a:lnTo>
                  <a:lnTo>
                    <a:pt x="0" y="69234"/>
                  </a:lnTo>
                  <a:lnTo>
                    <a:pt x="3595" y="50657"/>
                  </a:lnTo>
                  <a:lnTo>
                    <a:pt x="8998" y="43130"/>
                  </a:lnTo>
                  <a:lnTo>
                    <a:pt x="60480" y="8677"/>
                  </a:lnTo>
                  <a:lnTo>
                    <a:pt x="829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077899" y="4432497"/>
              <a:ext cx="305855" cy="302644"/>
            </a:xfrm>
            <a:custGeom>
              <a:avLst/>
              <a:gdLst/>
              <a:ahLst/>
              <a:cxnLst/>
              <a:rect l="0" t="0" r="0" b="0"/>
              <a:pathLst>
                <a:path w="305855" h="302644">
                  <a:moveTo>
                    <a:pt x="155178" y="0"/>
                  </a:moveTo>
                  <a:lnTo>
                    <a:pt x="132822" y="0"/>
                  </a:lnTo>
                  <a:lnTo>
                    <a:pt x="102151" y="11179"/>
                  </a:lnTo>
                  <a:lnTo>
                    <a:pt x="61516" y="37087"/>
                  </a:lnTo>
                  <a:lnTo>
                    <a:pt x="22424" y="84952"/>
                  </a:lnTo>
                  <a:lnTo>
                    <a:pt x="6529" y="116028"/>
                  </a:lnTo>
                  <a:lnTo>
                    <a:pt x="0" y="153052"/>
                  </a:lnTo>
                  <a:lnTo>
                    <a:pt x="3655" y="193658"/>
                  </a:lnTo>
                  <a:lnTo>
                    <a:pt x="12186" y="215142"/>
                  </a:lnTo>
                  <a:lnTo>
                    <a:pt x="36726" y="247998"/>
                  </a:lnTo>
                  <a:lnTo>
                    <a:pt x="72509" y="275848"/>
                  </a:lnTo>
                  <a:lnTo>
                    <a:pt x="129388" y="297661"/>
                  </a:lnTo>
                  <a:lnTo>
                    <a:pt x="182536" y="302643"/>
                  </a:lnTo>
                  <a:lnTo>
                    <a:pt x="238850" y="290473"/>
                  </a:lnTo>
                  <a:lnTo>
                    <a:pt x="265238" y="274929"/>
                  </a:lnTo>
                  <a:lnTo>
                    <a:pt x="287874" y="249917"/>
                  </a:lnTo>
                  <a:lnTo>
                    <a:pt x="303810" y="209100"/>
                  </a:lnTo>
                  <a:lnTo>
                    <a:pt x="305854" y="183011"/>
                  </a:lnTo>
                  <a:lnTo>
                    <a:pt x="294603" y="125703"/>
                  </a:lnTo>
                  <a:lnTo>
                    <a:pt x="283578" y="88848"/>
                  </a:lnTo>
                  <a:lnTo>
                    <a:pt x="252791" y="46694"/>
                  </a:lnTo>
                  <a:lnTo>
                    <a:pt x="226605" y="30473"/>
                  </a:lnTo>
                  <a:lnTo>
                    <a:pt x="19729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5345495" y="4956914"/>
              <a:ext cx="213552" cy="339027"/>
            </a:xfrm>
            <a:custGeom>
              <a:avLst/>
              <a:gdLst/>
              <a:ahLst/>
              <a:cxnLst/>
              <a:rect l="0" t="0" r="0" b="0"/>
              <a:pathLst>
                <a:path w="213552" h="339027">
                  <a:moveTo>
                    <a:pt x="24038" y="117821"/>
                  </a:moveTo>
                  <a:lnTo>
                    <a:pt x="43167" y="55564"/>
                  </a:lnTo>
                  <a:lnTo>
                    <a:pt x="73842" y="16628"/>
                  </a:lnTo>
                  <a:lnTo>
                    <a:pt x="100016" y="751"/>
                  </a:lnTo>
                  <a:lnTo>
                    <a:pt x="108615" y="0"/>
                  </a:lnTo>
                  <a:lnTo>
                    <a:pt x="124409" y="5405"/>
                  </a:lnTo>
                  <a:lnTo>
                    <a:pt x="136108" y="18726"/>
                  </a:lnTo>
                  <a:lnTo>
                    <a:pt x="144037" y="37514"/>
                  </a:lnTo>
                  <a:lnTo>
                    <a:pt x="149127" y="87703"/>
                  </a:lnTo>
                  <a:lnTo>
                    <a:pt x="150133" y="148267"/>
                  </a:lnTo>
                  <a:lnTo>
                    <a:pt x="141926" y="208150"/>
                  </a:lnTo>
                  <a:lnTo>
                    <a:pt x="125921" y="261919"/>
                  </a:lnTo>
                  <a:lnTo>
                    <a:pt x="86911" y="324982"/>
                  </a:lnTo>
                  <a:lnTo>
                    <a:pt x="79991" y="333137"/>
                  </a:lnTo>
                  <a:lnTo>
                    <a:pt x="70699" y="337405"/>
                  </a:lnTo>
                  <a:lnTo>
                    <a:pt x="47896" y="339026"/>
                  </a:lnTo>
                  <a:lnTo>
                    <a:pt x="28402" y="332728"/>
                  </a:lnTo>
                  <a:lnTo>
                    <a:pt x="19929" y="327773"/>
                  </a:lnTo>
                  <a:lnTo>
                    <a:pt x="7394" y="312909"/>
                  </a:lnTo>
                  <a:lnTo>
                    <a:pt x="2413" y="304032"/>
                  </a:lnTo>
                  <a:lnTo>
                    <a:pt x="0" y="284810"/>
                  </a:lnTo>
                  <a:lnTo>
                    <a:pt x="3996" y="264568"/>
                  </a:lnTo>
                  <a:lnTo>
                    <a:pt x="13571" y="243873"/>
                  </a:lnTo>
                  <a:lnTo>
                    <a:pt x="37704" y="218081"/>
                  </a:lnTo>
                  <a:lnTo>
                    <a:pt x="60138" y="209175"/>
                  </a:lnTo>
                  <a:lnTo>
                    <a:pt x="84536" y="206386"/>
                  </a:lnTo>
                  <a:lnTo>
                    <a:pt x="139500" y="217121"/>
                  </a:lnTo>
                  <a:lnTo>
                    <a:pt x="165744" y="232511"/>
                  </a:lnTo>
                  <a:lnTo>
                    <a:pt x="199616" y="259295"/>
                  </a:lnTo>
                  <a:lnTo>
                    <a:pt x="213551" y="265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5548518" y="4937865"/>
              <a:ext cx="153506" cy="298012"/>
            </a:xfrm>
            <a:custGeom>
              <a:avLst/>
              <a:gdLst/>
              <a:ahLst/>
              <a:cxnLst/>
              <a:rect l="0" t="0" r="0" b="0"/>
              <a:pathLst>
                <a:path w="153506" h="298012">
                  <a:moveTo>
                    <a:pt x="136871" y="0"/>
                  </a:moveTo>
                  <a:lnTo>
                    <a:pt x="120103" y="5589"/>
                  </a:lnTo>
                  <a:lnTo>
                    <a:pt x="61425" y="1545"/>
                  </a:lnTo>
                  <a:lnTo>
                    <a:pt x="36659" y="3026"/>
                  </a:lnTo>
                  <a:lnTo>
                    <a:pt x="17852" y="11484"/>
                  </a:lnTo>
                  <a:lnTo>
                    <a:pt x="11901" y="19354"/>
                  </a:lnTo>
                  <a:lnTo>
                    <a:pt x="5289" y="40578"/>
                  </a:lnTo>
                  <a:lnTo>
                    <a:pt x="8280" y="92330"/>
                  </a:lnTo>
                  <a:lnTo>
                    <a:pt x="9529" y="119804"/>
                  </a:lnTo>
                  <a:lnTo>
                    <a:pt x="12202" y="126663"/>
                  </a:lnTo>
                  <a:lnTo>
                    <a:pt x="16323" y="128896"/>
                  </a:lnTo>
                  <a:lnTo>
                    <a:pt x="21411" y="128045"/>
                  </a:lnTo>
                  <a:lnTo>
                    <a:pt x="55962" y="113377"/>
                  </a:lnTo>
                  <a:lnTo>
                    <a:pt x="80244" y="113951"/>
                  </a:lnTo>
                  <a:lnTo>
                    <a:pt x="114633" y="126440"/>
                  </a:lnTo>
                  <a:lnTo>
                    <a:pt x="141460" y="150548"/>
                  </a:lnTo>
                  <a:lnTo>
                    <a:pt x="150608" y="172974"/>
                  </a:lnTo>
                  <a:lnTo>
                    <a:pt x="153505" y="198540"/>
                  </a:lnTo>
                  <a:lnTo>
                    <a:pt x="150893" y="225500"/>
                  </a:lnTo>
                  <a:lnTo>
                    <a:pt x="142712" y="246841"/>
                  </a:lnTo>
                  <a:lnTo>
                    <a:pt x="118397" y="279606"/>
                  </a:lnTo>
                  <a:lnTo>
                    <a:pt x="92402" y="295886"/>
                  </a:lnTo>
                  <a:lnTo>
                    <a:pt x="72653" y="298011"/>
                  </a:lnTo>
                  <a:lnTo>
                    <a:pt x="16676" y="28674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759088" y="5006751"/>
              <a:ext cx="178985" cy="173271"/>
            </a:xfrm>
            <a:custGeom>
              <a:avLst/>
              <a:gdLst/>
              <a:ahLst/>
              <a:cxnLst/>
              <a:rect l="0" t="0" r="0" b="0"/>
              <a:pathLst>
                <a:path w="178985" h="173271">
                  <a:moveTo>
                    <a:pt x="0" y="162741"/>
                  </a:moveTo>
                  <a:lnTo>
                    <a:pt x="0" y="140384"/>
                  </a:lnTo>
                  <a:lnTo>
                    <a:pt x="23719" y="78399"/>
                  </a:lnTo>
                  <a:lnTo>
                    <a:pt x="45122" y="17522"/>
                  </a:lnTo>
                  <a:lnTo>
                    <a:pt x="51139" y="6267"/>
                  </a:lnTo>
                  <a:lnTo>
                    <a:pt x="58659" y="1103"/>
                  </a:lnTo>
                  <a:lnTo>
                    <a:pt x="67182" y="0"/>
                  </a:lnTo>
                  <a:lnTo>
                    <a:pt x="76374" y="1605"/>
                  </a:lnTo>
                  <a:lnTo>
                    <a:pt x="83671" y="6184"/>
                  </a:lnTo>
                  <a:lnTo>
                    <a:pt x="118874" y="52435"/>
                  </a:lnTo>
                  <a:lnTo>
                    <a:pt x="145448" y="109206"/>
                  </a:lnTo>
                  <a:lnTo>
                    <a:pt x="167737" y="156385"/>
                  </a:lnTo>
                  <a:lnTo>
                    <a:pt x="178984" y="173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832787" y="5011565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105285" y="0"/>
                  </a:moveTo>
                  <a:lnTo>
                    <a:pt x="62623" y="58778"/>
                  </a:lnTo>
                  <a:lnTo>
                    <a:pt x="28004" y="114065"/>
                  </a:lnTo>
                  <a:lnTo>
                    <a:pt x="6225" y="14324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6169699" y="5053679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169699" y="5106321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390798" y="4937865"/>
              <a:ext cx="42114" cy="242157"/>
            </a:xfrm>
            <a:custGeom>
              <a:avLst/>
              <a:gdLst/>
              <a:ahLst/>
              <a:cxnLst/>
              <a:rect l="0" t="0" r="0" b="0"/>
              <a:pathLst>
                <a:path w="42114" h="242157">
                  <a:moveTo>
                    <a:pt x="42113" y="0"/>
                  </a:moveTo>
                  <a:lnTo>
                    <a:pt x="33780" y="37478"/>
                  </a:lnTo>
                  <a:lnTo>
                    <a:pt x="26430" y="88901"/>
                  </a:lnTo>
                  <a:lnTo>
                    <a:pt x="13713" y="145289"/>
                  </a:lnTo>
                  <a:lnTo>
                    <a:pt x="3055" y="20530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492467" y="4948394"/>
              <a:ext cx="122500" cy="240858"/>
            </a:xfrm>
            <a:custGeom>
              <a:avLst/>
              <a:gdLst/>
              <a:ahLst/>
              <a:cxnLst/>
              <a:rect l="0" t="0" r="0" b="0"/>
              <a:pathLst>
                <a:path w="122500" h="240858">
                  <a:moveTo>
                    <a:pt x="108901" y="0"/>
                  </a:moveTo>
                  <a:lnTo>
                    <a:pt x="53676" y="57565"/>
                  </a:lnTo>
                  <a:lnTo>
                    <a:pt x="27402" y="116245"/>
                  </a:lnTo>
                  <a:lnTo>
                    <a:pt x="1621" y="168512"/>
                  </a:lnTo>
                  <a:lnTo>
                    <a:pt x="0" y="189538"/>
                  </a:lnTo>
                  <a:lnTo>
                    <a:pt x="4348" y="210581"/>
                  </a:lnTo>
                  <a:lnTo>
                    <a:pt x="14080" y="231631"/>
                  </a:lnTo>
                  <a:lnTo>
                    <a:pt x="22290" y="237479"/>
                  </a:lnTo>
                  <a:lnTo>
                    <a:pt x="43891" y="240857"/>
                  </a:lnTo>
                  <a:lnTo>
                    <a:pt x="76770" y="236181"/>
                  </a:lnTo>
                  <a:lnTo>
                    <a:pt x="95010" y="224292"/>
                  </a:lnTo>
                  <a:lnTo>
                    <a:pt x="109746" y="207310"/>
                  </a:lnTo>
                  <a:lnTo>
                    <a:pt x="120195" y="188064"/>
                  </a:lnTo>
                  <a:lnTo>
                    <a:pt x="122499" y="167812"/>
                  </a:lnTo>
                  <a:lnTo>
                    <a:pt x="118454" y="147112"/>
                  </a:lnTo>
                  <a:lnTo>
                    <a:pt x="108857" y="126214"/>
                  </a:lnTo>
                  <a:lnTo>
                    <a:pt x="100683" y="119238"/>
                  </a:lnTo>
                  <a:lnTo>
                    <a:pt x="79122" y="111486"/>
                  </a:lnTo>
                  <a:lnTo>
                    <a:pt x="46265" y="112711"/>
                  </a:lnTo>
                  <a:lnTo>
                    <a:pt x="14144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647451" y="4995447"/>
              <a:ext cx="224770" cy="223928"/>
            </a:xfrm>
            <a:custGeom>
              <a:avLst/>
              <a:gdLst/>
              <a:ahLst/>
              <a:cxnLst/>
              <a:rect l="0" t="0" r="0" b="0"/>
              <a:pathLst>
                <a:path w="224770" h="223928">
                  <a:moveTo>
                    <a:pt x="122372" y="5589"/>
                  </a:moveTo>
                  <a:lnTo>
                    <a:pt x="105605" y="0"/>
                  </a:lnTo>
                  <a:lnTo>
                    <a:pt x="88014" y="3495"/>
                  </a:lnTo>
                  <a:lnTo>
                    <a:pt x="61500" y="18617"/>
                  </a:lnTo>
                  <a:lnTo>
                    <a:pt x="38825" y="41034"/>
                  </a:lnTo>
                  <a:lnTo>
                    <a:pt x="10203" y="80051"/>
                  </a:lnTo>
                  <a:lnTo>
                    <a:pt x="2329" y="103804"/>
                  </a:lnTo>
                  <a:lnTo>
                    <a:pt x="0" y="128789"/>
                  </a:lnTo>
                  <a:lnTo>
                    <a:pt x="2864" y="151591"/>
                  </a:lnTo>
                  <a:lnTo>
                    <a:pt x="11156" y="170305"/>
                  </a:lnTo>
                  <a:lnTo>
                    <a:pt x="23810" y="186421"/>
                  </a:lnTo>
                  <a:lnTo>
                    <a:pt x="50665" y="207478"/>
                  </a:lnTo>
                  <a:lnTo>
                    <a:pt x="82018" y="220476"/>
                  </a:lnTo>
                  <a:lnTo>
                    <a:pt x="107167" y="223927"/>
                  </a:lnTo>
                  <a:lnTo>
                    <a:pt x="130823" y="219221"/>
                  </a:lnTo>
                  <a:lnTo>
                    <a:pt x="192770" y="192251"/>
                  </a:lnTo>
                  <a:lnTo>
                    <a:pt x="207473" y="178627"/>
                  </a:lnTo>
                  <a:lnTo>
                    <a:pt x="217906" y="160874"/>
                  </a:lnTo>
                  <a:lnTo>
                    <a:pt x="224769" y="125559"/>
                  </a:lnTo>
                  <a:lnTo>
                    <a:pt x="220134" y="102193"/>
                  </a:lnTo>
                  <a:lnTo>
                    <a:pt x="209106" y="81279"/>
                  </a:lnTo>
                  <a:lnTo>
                    <a:pt x="192506" y="64186"/>
                  </a:lnTo>
                  <a:lnTo>
                    <a:pt x="157841" y="46997"/>
                  </a:lnTo>
                  <a:lnTo>
                    <a:pt x="111844" y="3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622217" y="5429890"/>
              <a:ext cx="263214" cy="244971"/>
            </a:xfrm>
            <a:custGeom>
              <a:avLst/>
              <a:gdLst/>
              <a:ahLst/>
              <a:cxnLst/>
              <a:rect l="0" t="0" r="0" b="0"/>
              <a:pathLst>
                <a:path w="263214" h="244971">
                  <a:moveTo>
                    <a:pt x="0" y="244970"/>
                  </a:moveTo>
                  <a:lnTo>
                    <a:pt x="8334" y="196039"/>
                  </a:lnTo>
                  <a:lnTo>
                    <a:pt x="15684" y="136908"/>
                  </a:lnTo>
                  <a:lnTo>
                    <a:pt x="29571" y="80168"/>
                  </a:lnTo>
                  <a:lnTo>
                    <a:pt x="53631" y="30139"/>
                  </a:lnTo>
                  <a:lnTo>
                    <a:pt x="68290" y="13789"/>
                  </a:lnTo>
                  <a:lnTo>
                    <a:pt x="86503" y="2623"/>
                  </a:lnTo>
                  <a:lnTo>
                    <a:pt x="106296" y="0"/>
                  </a:lnTo>
                  <a:lnTo>
                    <a:pt x="116488" y="938"/>
                  </a:lnTo>
                  <a:lnTo>
                    <a:pt x="134051" y="11339"/>
                  </a:lnTo>
                  <a:lnTo>
                    <a:pt x="164390" y="41023"/>
                  </a:lnTo>
                  <a:lnTo>
                    <a:pt x="188515" y="96248"/>
                  </a:lnTo>
                  <a:lnTo>
                    <a:pt x="214165" y="150039"/>
                  </a:lnTo>
                  <a:lnTo>
                    <a:pt x="234071" y="189173"/>
                  </a:lnTo>
                  <a:lnTo>
                    <a:pt x="263213" y="22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738031" y="5432704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126342" y="0"/>
                  </a:moveTo>
                  <a:lnTo>
                    <a:pt x="110701" y="17981"/>
                  </a:lnTo>
                  <a:lnTo>
                    <a:pt x="79499" y="73184"/>
                  </a:lnTo>
                  <a:lnTo>
                    <a:pt x="38497" y="12737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6032829" y="5464290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990715" y="552746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110814" y="5411647"/>
              <a:ext cx="167494" cy="289590"/>
            </a:xfrm>
            <a:custGeom>
              <a:avLst/>
              <a:gdLst/>
              <a:ahLst/>
              <a:cxnLst/>
              <a:rect l="0" t="0" r="0" b="0"/>
              <a:pathLst>
                <a:path w="167494" h="289590">
                  <a:moveTo>
                    <a:pt x="143113" y="0"/>
                  </a:moveTo>
                  <a:lnTo>
                    <a:pt x="116749" y="61111"/>
                  </a:lnTo>
                  <a:lnTo>
                    <a:pt x="83215" y="115543"/>
                  </a:lnTo>
                  <a:lnTo>
                    <a:pt x="32252" y="178961"/>
                  </a:lnTo>
                  <a:lnTo>
                    <a:pt x="10180" y="210563"/>
                  </a:lnTo>
                  <a:lnTo>
                    <a:pt x="2144" y="234744"/>
                  </a:lnTo>
                  <a:lnTo>
                    <a:pt x="0" y="247743"/>
                  </a:lnTo>
                  <a:lnTo>
                    <a:pt x="3859" y="268426"/>
                  </a:lnTo>
                  <a:lnTo>
                    <a:pt x="8163" y="277216"/>
                  </a:lnTo>
                  <a:lnTo>
                    <a:pt x="15712" y="283077"/>
                  </a:lnTo>
                  <a:lnTo>
                    <a:pt x="36577" y="289589"/>
                  </a:lnTo>
                  <a:lnTo>
                    <a:pt x="74632" y="287666"/>
                  </a:lnTo>
                  <a:lnTo>
                    <a:pt x="95519" y="279540"/>
                  </a:lnTo>
                  <a:lnTo>
                    <a:pt x="149811" y="234860"/>
                  </a:lnTo>
                  <a:lnTo>
                    <a:pt x="165505" y="208409"/>
                  </a:lnTo>
                  <a:lnTo>
                    <a:pt x="167493" y="188553"/>
                  </a:lnTo>
                  <a:lnTo>
                    <a:pt x="166386" y="178345"/>
                  </a:lnTo>
                  <a:lnTo>
                    <a:pt x="162138" y="170369"/>
                  </a:lnTo>
                  <a:lnTo>
                    <a:pt x="148059" y="158388"/>
                  </a:lnTo>
                  <a:lnTo>
                    <a:pt x="139392" y="155895"/>
                  </a:lnTo>
                  <a:lnTo>
                    <a:pt x="120402" y="156245"/>
                  </a:lnTo>
                  <a:lnTo>
                    <a:pt x="81955" y="166001"/>
                  </a:lnTo>
                  <a:lnTo>
                    <a:pt x="58885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327627" y="5653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517140" y="5474818"/>
              <a:ext cx="52643" cy="242157"/>
            </a:xfrm>
            <a:custGeom>
              <a:avLst/>
              <a:gdLst/>
              <a:ahLst/>
              <a:cxnLst/>
              <a:rect l="0" t="0" r="0" b="0"/>
              <a:pathLst>
                <a:path w="52643" h="242157">
                  <a:moveTo>
                    <a:pt x="52642" y="0"/>
                  </a:moveTo>
                  <a:lnTo>
                    <a:pt x="37988" y="53028"/>
                  </a:lnTo>
                  <a:lnTo>
                    <a:pt x="25614" y="103238"/>
                  </a:lnTo>
                  <a:lnTo>
                    <a:pt x="18837" y="158217"/>
                  </a:lnTo>
                  <a:lnTo>
                    <a:pt x="4387" y="21741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372082" y="5401119"/>
              <a:ext cx="166116" cy="210571"/>
            </a:xfrm>
            <a:custGeom>
              <a:avLst/>
              <a:gdLst/>
              <a:ahLst/>
              <a:cxnLst/>
              <a:rect l="0" t="0" r="0" b="0"/>
              <a:pathLst>
                <a:path w="166116" h="210571">
                  <a:moveTo>
                    <a:pt x="166115" y="210570"/>
                  </a:moveTo>
                  <a:lnTo>
                    <a:pt x="128636" y="202237"/>
                  </a:lnTo>
                  <a:lnTo>
                    <a:pt x="70799" y="193095"/>
                  </a:lnTo>
                  <a:lnTo>
                    <a:pt x="9731" y="184395"/>
                  </a:lnTo>
                  <a:lnTo>
                    <a:pt x="3367" y="177912"/>
                  </a:lnTo>
                  <a:lnTo>
                    <a:pt x="295" y="168911"/>
                  </a:lnTo>
                  <a:lnTo>
                    <a:pt x="0" y="147601"/>
                  </a:lnTo>
                  <a:lnTo>
                    <a:pt x="7581" y="115873"/>
                  </a:lnTo>
                  <a:lnTo>
                    <a:pt x="30511" y="76831"/>
                  </a:lnTo>
                  <a:lnTo>
                    <a:pt x="47557" y="50450"/>
                  </a:lnTo>
                  <a:lnTo>
                    <a:pt x="63136" y="23527"/>
                  </a:lnTo>
                  <a:lnTo>
                    <a:pt x="818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657378" y="5554483"/>
              <a:ext cx="133503" cy="155008"/>
            </a:xfrm>
            <a:custGeom>
              <a:avLst/>
              <a:gdLst/>
              <a:ahLst/>
              <a:cxnLst/>
              <a:rect l="0" t="0" r="0" b="0"/>
              <a:pathLst>
                <a:path w="133503" h="155008">
                  <a:moveTo>
                    <a:pt x="133502" y="15092"/>
                  </a:moveTo>
                  <a:lnTo>
                    <a:pt x="89540" y="438"/>
                  </a:lnTo>
                  <a:lnTo>
                    <a:pt x="69510" y="0"/>
                  </a:lnTo>
                  <a:lnTo>
                    <a:pt x="48910" y="4875"/>
                  </a:lnTo>
                  <a:lnTo>
                    <a:pt x="28055" y="14840"/>
                  </a:lnTo>
                  <a:lnTo>
                    <a:pt x="13328" y="30188"/>
                  </a:lnTo>
                  <a:lnTo>
                    <a:pt x="4053" y="49877"/>
                  </a:lnTo>
                  <a:lnTo>
                    <a:pt x="0" y="86100"/>
                  </a:lnTo>
                  <a:lnTo>
                    <a:pt x="3198" y="108652"/>
                  </a:lnTo>
                  <a:lnTo>
                    <a:pt x="11638" y="127254"/>
                  </a:lnTo>
                  <a:lnTo>
                    <a:pt x="17165" y="135490"/>
                  </a:lnTo>
                  <a:lnTo>
                    <a:pt x="32664" y="147761"/>
                  </a:lnTo>
                  <a:lnTo>
                    <a:pt x="41710" y="152671"/>
                  </a:lnTo>
                  <a:lnTo>
                    <a:pt x="61121" y="155007"/>
                  </a:lnTo>
                  <a:lnTo>
                    <a:pt x="88659" y="149745"/>
                  </a:lnTo>
                  <a:lnTo>
                    <a:pt x="112445" y="141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837746" y="5555870"/>
              <a:ext cx="247934" cy="129520"/>
            </a:xfrm>
            <a:custGeom>
              <a:avLst/>
              <a:gdLst/>
              <a:ahLst/>
              <a:cxnLst/>
              <a:rect l="0" t="0" r="0" b="0"/>
              <a:pathLst>
                <a:path w="247934" h="129520">
                  <a:moveTo>
                    <a:pt x="16306" y="34762"/>
                  </a:moveTo>
                  <a:lnTo>
                    <a:pt x="7972" y="72240"/>
                  </a:lnTo>
                  <a:lnTo>
                    <a:pt x="0" y="127955"/>
                  </a:lnTo>
                  <a:lnTo>
                    <a:pt x="2430" y="120245"/>
                  </a:lnTo>
                  <a:lnTo>
                    <a:pt x="11575" y="58988"/>
                  </a:lnTo>
                  <a:lnTo>
                    <a:pt x="29409" y="14331"/>
                  </a:lnTo>
                  <a:lnTo>
                    <a:pt x="35570" y="8273"/>
                  </a:lnTo>
                  <a:lnTo>
                    <a:pt x="43186" y="5404"/>
                  </a:lnTo>
                  <a:lnTo>
                    <a:pt x="51773" y="4661"/>
                  </a:lnTo>
                  <a:lnTo>
                    <a:pt x="58668" y="7676"/>
                  </a:lnTo>
                  <a:lnTo>
                    <a:pt x="69448" y="20384"/>
                  </a:lnTo>
                  <a:lnTo>
                    <a:pt x="93251" y="77462"/>
                  </a:lnTo>
                  <a:lnTo>
                    <a:pt x="95678" y="79606"/>
                  </a:lnTo>
                  <a:lnTo>
                    <a:pt x="97297" y="76357"/>
                  </a:lnTo>
                  <a:lnTo>
                    <a:pt x="105483" y="43108"/>
                  </a:lnTo>
                  <a:lnTo>
                    <a:pt x="120587" y="18647"/>
                  </a:lnTo>
                  <a:lnTo>
                    <a:pt x="136353" y="6933"/>
                  </a:lnTo>
                  <a:lnTo>
                    <a:pt x="145470" y="2171"/>
                  </a:lnTo>
                  <a:lnTo>
                    <a:pt x="168079" y="0"/>
                  </a:lnTo>
                  <a:lnTo>
                    <a:pt x="192555" y="4104"/>
                  </a:lnTo>
                  <a:lnTo>
                    <a:pt x="215132" y="13727"/>
                  </a:lnTo>
                  <a:lnTo>
                    <a:pt x="223726" y="23079"/>
                  </a:lnTo>
                  <a:lnTo>
                    <a:pt x="236395" y="49066"/>
                  </a:lnTo>
                  <a:lnTo>
                    <a:pt x="246413" y="109666"/>
                  </a:lnTo>
                  <a:lnTo>
                    <a:pt x="247933" y="129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621595" y="821222"/>
            <a:ext cx="0" cy="341123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642653" y="4253513"/>
            <a:ext cx="256895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2653181" y="810694"/>
            <a:ext cx="3842902" cy="20214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5232663" y="2832165"/>
            <a:ext cx="1295006" cy="143187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4183607" y="1010735"/>
            <a:ext cx="724845" cy="623354"/>
            <a:chOff x="4183607" y="1010735"/>
            <a:chExt cx="724845" cy="623354"/>
          </a:xfrm>
        </p:grpSpPr>
        <p:sp>
          <p:nvSpPr>
            <p:cNvPr id="6" name="Freeform 5"/>
            <p:cNvSpPr/>
            <p:nvPr/>
          </p:nvSpPr>
          <p:spPr>
            <a:xfrm>
              <a:off x="4306155" y="1010735"/>
              <a:ext cx="126343" cy="336913"/>
            </a:xfrm>
            <a:custGeom>
              <a:avLst/>
              <a:gdLst/>
              <a:ahLst/>
              <a:cxnLst/>
              <a:rect l="0" t="0" r="0" b="0"/>
              <a:pathLst>
                <a:path w="126343" h="336913">
                  <a:moveTo>
                    <a:pt x="126342" y="0"/>
                  </a:moveTo>
                  <a:lnTo>
                    <a:pt x="102623" y="53028"/>
                  </a:lnTo>
                  <a:lnTo>
                    <a:pt x="86735" y="111644"/>
                  </a:lnTo>
                  <a:lnTo>
                    <a:pt x="68853" y="162281"/>
                  </a:lnTo>
                  <a:lnTo>
                    <a:pt x="49907" y="213160"/>
                  </a:lnTo>
                  <a:lnTo>
                    <a:pt x="29312" y="269747"/>
                  </a:lnTo>
                  <a:lnTo>
                    <a:pt x="3845" y="32720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06155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83607" y="1010735"/>
              <a:ext cx="206777" cy="145541"/>
            </a:xfrm>
            <a:custGeom>
              <a:avLst/>
              <a:gdLst/>
              <a:ahLst/>
              <a:cxnLst/>
              <a:rect l="0" t="0" r="0" b="0"/>
              <a:pathLst>
                <a:path w="206777" h="145541">
                  <a:moveTo>
                    <a:pt x="206776" y="136871"/>
                  </a:moveTo>
                  <a:lnTo>
                    <a:pt x="148159" y="127806"/>
                  </a:lnTo>
                  <a:lnTo>
                    <a:pt x="92816" y="135037"/>
                  </a:lnTo>
                  <a:lnTo>
                    <a:pt x="29891" y="144611"/>
                  </a:lnTo>
                  <a:lnTo>
                    <a:pt x="15153" y="145540"/>
                  </a:lnTo>
                  <a:lnTo>
                    <a:pt x="6498" y="142650"/>
                  </a:lnTo>
                  <a:lnTo>
                    <a:pt x="1897" y="137214"/>
                  </a:lnTo>
                  <a:lnTo>
                    <a:pt x="0" y="130081"/>
                  </a:lnTo>
                  <a:lnTo>
                    <a:pt x="1075" y="122985"/>
                  </a:lnTo>
                  <a:lnTo>
                    <a:pt x="8509" y="108863"/>
                  </a:lnTo>
                  <a:lnTo>
                    <a:pt x="69462" y="52645"/>
                  </a:lnTo>
                  <a:lnTo>
                    <a:pt x="111980" y="13649"/>
                  </a:lnTo>
                  <a:lnTo>
                    <a:pt x="1330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48311" y="1326590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73699" y="0"/>
                  </a:moveTo>
                  <a:lnTo>
                    <a:pt x="58058" y="17981"/>
                  </a:lnTo>
                  <a:lnTo>
                    <a:pt x="23363" y="79451"/>
                  </a:lnTo>
                  <a:lnTo>
                    <a:pt x="3322" y="13762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53596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80551" y="1410818"/>
              <a:ext cx="180163" cy="178986"/>
            </a:xfrm>
            <a:custGeom>
              <a:avLst/>
              <a:gdLst/>
              <a:ahLst/>
              <a:cxnLst/>
              <a:rect l="0" t="0" r="0" b="0"/>
              <a:pathLst>
                <a:path w="180163" h="178986">
                  <a:moveTo>
                    <a:pt x="46744" y="0"/>
                  </a:moveTo>
                  <a:lnTo>
                    <a:pt x="19233" y="53875"/>
                  </a:lnTo>
                  <a:lnTo>
                    <a:pt x="0" y="108903"/>
                  </a:lnTo>
                  <a:lnTo>
                    <a:pt x="5078" y="96998"/>
                  </a:lnTo>
                  <a:lnTo>
                    <a:pt x="47181" y="34220"/>
                  </a:lnTo>
                  <a:lnTo>
                    <a:pt x="62146" y="19888"/>
                  </a:lnTo>
                  <a:lnTo>
                    <a:pt x="80495" y="9619"/>
                  </a:lnTo>
                  <a:lnTo>
                    <a:pt x="116146" y="2850"/>
                  </a:lnTo>
                  <a:lnTo>
                    <a:pt x="150756" y="6434"/>
                  </a:lnTo>
                  <a:lnTo>
                    <a:pt x="159369" y="11308"/>
                  </a:lnTo>
                  <a:lnTo>
                    <a:pt x="172059" y="26083"/>
                  </a:lnTo>
                  <a:lnTo>
                    <a:pt x="178478" y="47467"/>
                  </a:lnTo>
                  <a:lnTo>
                    <a:pt x="180162" y="71400"/>
                  </a:lnTo>
                  <a:lnTo>
                    <a:pt x="168660" y="126039"/>
                  </a:lnTo>
                  <a:lnTo>
                    <a:pt x="155358" y="164887"/>
                  </a:lnTo>
                  <a:lnTo>
                    <a:pt x="141501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95751" y="1621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630496" y="2326798"/>
            <a:ext cx="875287" cy="463254"/>
            <a:chOff x="1630496" y="2326798"/>
            <a:chExt cx="875287" cy="463254"/>
          </a:xfrm>
        </p:grpSpPr>
        <p:sp>
          <p:nvSpPr>
            <p:cNvPr id="14" name="Freeform 13"/>
            <p:cNvSpPr/>
            <p:nvPr/>
          </p:nvSpPr>
          <p:spPr>
            <a:xfrm>
              <a:off x="1630496" y="2423960"/>
              <a:ext cx="435795" cy="366092"/>
            </a:xfrm>
            <a:custGeom>
              <a:avLst/>
              <a:gdLst/>
              <a:ahLst/>
              <a:cxnLst/>
              <a:rect l="0" t="0" r="0" b="0"/>
              <a:pathLst>
                <a:path w="435795" h="366092">
                  <a:moveTo>
                    <a:pt x="117234" y="29179"/>
                  </a:moveTo>
                  <a:lnTo>
                    <a:pt x="67736" y="87743"/>
                  </a:lnTo>
                  <a:lnTo>
                    <a:pt x="44411" y="135244"/>
                  </a:lnTo>
                  <a:lnTo>
                    <a:pt x="35735" y="154698"/>
                  </a:lnTo>
                  <a:lnTo>
                    <a:pt x="4365" y="193555"/>
                  </a:lnTo>
                  <a:lnTo>
                    <a:pt x="1044" y="193746"/>
                  </a:lnTo>
                  <a:lnTo>
                    <a:pt x="0" y="189193"/>
                  </a:lnTo>
                  <a:lnTo>
                    <a:pt x="9639" y="143881"/>
                  </a:lnTo>
                  <a:lnTo>
                    <a:pt x="31734" y="92204"/>
                  </a:lnTo>
                  <a:lnTo>
                    <a:pt x="86461" y="38232"/>
                  </a:lnTo>
                  <a:lnTo>
                    <a:pt x="127923" y="14113"/>
                  </a:lnTo>
                  <a:lnTo>
                    <a:pt x="160565" y="3009"/>
                  </a:lnTo>
                  <a:lnTo>
                    <a:pt x="186015" y="0"/>
                  </a:lnTo>
                  <a:lnTo>
                    <a:pt x="206685" y="4903"/>
                  </a:lnTo>
                  <a:lnTo>
                    <a:pt x="215473" y="9486"/>
                  </a:lnTo>
                  <a:lnTo>
                    <a:pt x="221331" y="18390"/>
                  </a:lnTo>
                  <a:lnTo>
                    <a:pt x="229576" y="57698"/>
                  </a:lnTo>
                  <a:lnTo>
                    <a:pt x="229679" y="99501"/>
                  </a:lnTo>
                  <a:lnTo>
                    <a:pt x="215932" y="139182"/>
                  </a:lnTo>
                  <a:lnTo>
                    <a:pt x="203604" y="158398"/>
                  </a:lnTo>
                  <a:lnTo>
                    <a:pt x="200550" y="160949"/>
                  </a:lnTo>
                  <a:lnTo>
                    <a:pt x="199684" y="159140"/>
                  </a:lnTo>
                  <a:lnTo>
                    <a:pt x="200277" y="154424"/>
                  </a:lnTo>
                  <a:lnTo>
                    <a:pt x="210294" y="142946"/>
                  </a:lnTo>
                  <a:lnTo>
                    <a:pt x="239731" y="116513"/>
                  </a:lnTo>
                  <a:lnTo>
                    <a:pt x="263314" y="108938"/>
                  </a:lnTo>
                  <a:lnTo>
                    <a:pt x="303237" y="107794"/>
                  </a:lnTo>
                  <a:lnTo>
                    <a:pt x="348168" y="117888"/>
                  </a:lnTo>
                  <a:lnTo>
                    <a:pt x="380241" y="133322"/>
                  </a:lnTo>
                  <a:lnTo>
                    <a:pt x="406382" y="158303"/>
                  </a:lnTo>
                  <a:lnTo>
                    <a:pt x="427770" y="206590"/>
                  </a:lnTo>
                  <a:lnTo>
                    <a:pt x="435794" y="233591"/>
                  </a:lnTo>
                  <a:lnTo>
                    <a:pt x="433902" y="258069"/>
                  </a:lnTo>
                  <a:lnTo>
                    <a:pt x="413622" y="302380"/>
                  </a:lnTo>
                  <a:lnTo>
                    <a:pt x="393916" y="328757"/>
                  </a:lnTo>
                  <a:lnTo>
                    <a:pt x="362081" y="351390"/>
                  </a:lnTo>
                  <a:lnTo>
                    <a:pt x="317423" y="361735"/>
                  </a:lnTo>
                  <a:lnTo>
                    <a:pt x="264633" y="366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42570" y="2442611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9575" y="24047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37285" y="2389969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95212" y="2337177"/>
              <a:ext cx="178986" cy="134924"/>
            </a:xfrm>
            <a:custGeom>
              <a:avLst/>
              <a:gdLst/>
              <a:ahLst/>
              <a:cxnLst/>
              <a:rect l="0" t="0" r="0" b="0"/>
              <a:pathLst>
                <a:path w="178986" h="134924">
                  <a:moveTo>
                    <a:pt x="0" y="84377"/>
                  </a:moveTo>
                  <a:lnTo>
                    <a:pt x="49498" y="133875"/>
                  </a:lnTo>
                  <a:lnTo>
                    <a:pt x="51716" y="134923"/>
                  </a:lnTo>
                  <a:lnTo>
                    <a:pt x="23095" y="74689"/>
                  </a:lnTo>
                  <a:lnTo>
                    <a:pt x="17284" y="53165"/>
                  </a:lnTo>
                  <a:lnTo>
                    <a:pt x="18600" y="31900"/>
                  </a:lnTo>
                  <a:lnTo>
                    <a:pt x="26204" y="13871"/>
                  </a:lnTo>
                  <a:lnTo>
                    <a:pt x="31507" y="5787"/>
                  </a:lnTo>
                  <a:lnTo>
                    <a:pt x="40892" y="1568"/>
                  </a:lnTo>
                  <a:lnTo>
                    <a:pt x="66917" y="0"/>
                  </a:lnTo>
                  <a:lnTo>
                    <a:pt x="103275" y="5694"/>
                  </a:lnTo>
                  <a:lnTo>
                    <a:pt x="130686" y="20379"/>
                  </a:lnTo>
                  <a:lnTo>
                    <a:pt x="178985" y="633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95253" y="23267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639554" y="3568664"/>
            <a:ext cx="877587" cy="655136"/>
            <a:chOff x="5639554" y="3568664"/>
            <a:chExt cx="877587" cy="655136"/>
          </a:xfrm>
        </p:grpSpPr>
        <p:sp>
          <p:nvSpPr>
            <p:cNvPr id="20" name="Freeform 19"/>
            <p:cNvSpPr/>
            <p:nvPr/>
          </p:nvSpPr>
          <p:spPr>
            <a:xfrm>
              <a:off x="5639554" y="3861262"/>
              <a:ext cx="193234" cy="362538"/>
            </a:xfrm>
            <a:custGeom>
              <a:avLst/>
              <a:gdLst/>
              <a:ahLst/>
              <a:cxnLst/>
              <a:rect l="0" t="0" r="0" b="0"/>
              <a:pathLst>
                <a:path w="193234" h="362538">
                  <a:moveTo>
                    <a:pt x="35306" y="97453"/>
                  </a:moveTo>
                  <a:lnTo>
                    <a:pt x="25730" y="121499"/>
                  </a:lnTo>
                  <a:lnTo>
                    <a:pt x="15062" y="135826"/>
                  </a:lnTo>
                  <a:lnTo>
                    <a:pt x="10112" y="135903"/>
                  </a:lnTo>
                  <a:lnTo>
                    <a:pt x="5642" y="131275"/>
                  </a:lnTo>
                  <a:lnTo>
                    <a:pt x="1492" y="123511"/>
                  </a:lnTo>
                  <a:lnTo>
                    <a:pt x="0" y="105524"/>
                  </a:lnTo>
                  <a:lnTo>
                    <a:pt x="14846" y="44594"/>
                  </a:lnTo>
                  <a:lnTo>
                    <a:pt x="18157" y="34138"/>
                  </a:lnTo>
                  <a:lnTo>
                    <a:pt x="23873" y="25997"/>
                  </a:lnTo>
                  <a:lnTo>
                    <a:pt x="39583" y="13832"/>
                  </a:lnTo>
                  <a:lnTo>
                    <a:pt x="68159" y="406"/>
                  </a:lnTo>
                  <a:lnTo>
                    <a:pt x="78265" y="0"/>
                  </a:lnTo>
                  <a:lnTo>
                    <a:pt x="98852" y="5787"/>
                  </a:lnTo>
                  <a:lnTo>
                    <a:pt x="124584" y="22199"/>
                  </a:lnTo>
                  <a:lnTo>
                    <a:pt x="147027" y="47469"/>
                  </a:lnTo>
                  <a:lnTo>
                    <a:pt x="167165" y="88620"/>
                  </a:lnTo>
                  <a:lnTo>
                    <a:pt x="182408" y="140595"/>
                  </a:lnTo>
                  <a:lnTo>
                    <a:pt x="191095" y="201511"/>
                  </a:lnTo>
                  <a:lnTo>
                    <a:pt x="184406" y="261464"/>
                  </a:lnTo>
                  <a:lnTo>
                    <a:pt x="173980" y="301896"/>
                  </a:lnTo>
                  <a:lnTo>
                    <a:pt x="150089" y="337705"/>
                  </a:lnTo>
                  <a:lnTo>
                    <a:pt x="135453" y="351630"/>
                  </a:lnTo>
                  <a:lnTo>
                    <a:pt x="117251" y="361719"/>
                  </a:lnTo>
                  <a:lnTo>
                    <a:pt x="108653" y="362537"/>
                  </a:lnTo>
                  <a:lnTo>
                    <a:pt x="92861" y="357208"/>
                  </a:lnTo>
                  <a:lnTo>
                    <a:pt x="81163" y="343921"/>
                  </a:lnTo>
                  <a:lnTo>
                    <a:pt x="76406" y="335464"/>
                  </a:lnTo>
                  <a:lnTo>
                    <a:pt x="74239" y="313590"/>
                  </a:lnTo>
                  <a:lnTo>
                    <a:pt x="82381" y="267008"/>
                  </a:lnTo>
                  <a:lnTo>
                    <a:pt x="94832" y="248460"/>
                  </a:lnTo>
                  <a:lnTo>
                    <a:pt x="103066" y="240238"/>
                  </a:lnTo>
                  <a:lnTo>
                    <a:pt x="113235" y="235927"/>
                  </a:lnTo>
                  <a:lnTo>
                    <a:pt x="137012" y="234256"/>
                  </a:lnTo>
                  <a:lnTo>
                    <a:pt x="193233" y="244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59129" y="404294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83922" y="3684974"/>
              <a:ext cx="197176" cy="263213"/>
            </a:xfrm>
            <a:custGeom>
              <a:avLst/>
              <a:gdLst/>
              <a:ahLst/>
              <a:cxnLst/>
              <a:rect l="0" t="0" r="0" b="0"/>
              <a:pathLst>
                <a:path w="197176" h="263213">
                  <a:moveTo>
                    <a:pt x="33093" y="0"/>
                  </a:moveTo>
                  <a:lnTo>
                    <a:pt x="13965" y="52705"/>
                  </a:lnTo>
                  <a:lnTo>
                    <a:pt x="2755" y="68658"/>
                  </a:lnTo>
                  <a:lnTo>
                    <a:pt x="0" y="77357"/>
                  </a:lnTo>
                  <a:lnTo>
                    <a:pt x="57" y="96382"/>
                  </a:lnTo>
                  <a:lnTo>
                    <a:pt x="6667" y="126823"/>
                  </a:lnTo>
                  <a:lnTo>
                    <a:pt x="10796" y="131342"/>
                  </a:lnTo>
                  <a:lnTo>
                    <a:pt x="15889" y="132015"/>
                  </a:lnTo>
                  <a:lnTo>
                    <a:pt x="21624" y="130124"/>
                  </a:lnTo>
                  <a:lnTo>
                    <a:pt x="66984" y="88300"/>
                  </a:lnTo>
                  <a:lnTo>
                    <a:pt x="89880" y="80189"/>
                  </a:lnTo>
                  <a:lnTo>
                    <a:pt x="114484" y="77753"/>
                  </a:lnTo>
                  <a:lnTo>
                    <a:pt x="137117" y="80570"/>
                  </a:lnTo>
                  <a:lnTo>
                    <a:pt x="155755" y="88841"/>
                  </a:lnTo>
                  <a:lnTo>
                    <a:pt x="164001" y="94322"/>
                  </a:lnTo>
                  <a:lnTo>
                    <a:pt x="186784" y="124393"/>
                  </a:lnTo>
                  <a:lnTo>
                    <a:pt x="197175" y="168528"/>
                  </a:lnTo>
                  <a:lnTo>
                    <a:pt x="193366" y="192274"/>
                  </a:lnTo>
                  <a:lnTo>
                    <a:pt x="171857" y="232172"/>
                  </a:lnTo>
                  <a:lnTo>
                    <a:pt x="155597" y="246687"/>
                  </a:lnTo>
                  <a:lnTo>
                    <a:pt x="132952" y="258316"/>
                  </a:lnTo>
                  <a:lnTo>
                    <a:pt x="117321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22342" y="3684974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11452" y="28119"/>
                  </a:ln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69699" y="361127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89476" y="3568664"/>
              <a:ext cx="122380" cy="136044"/>
            </a:xfrm>
            <a:custGeom>
              <a:avLst/>
              <a:gdLst/>
              <a:ahLst/>
              <a:cxnLst/>
              <a:rect l="0" t="0" r="0" b="0"/>
              <a:pathLst>
                <a:path w="122380" h="136044">
                  <a:moveTo>
                    <a:pt x="27622" y="95253"/>
                  </a:moveTo>
                  <a:lnTo>
                    <a:pt x="37198" y="119299"/>
                  </a:lnTo>
                  <a:lnTo>
                    <a:pt x="49307" y="136043"/>
                  </a:lnTo>
                  <a:lnTo>
                    <a:pt x="47927" y="135314"/>
                  </a:lnTo>
                  <a:lnTo>
                    <a:pt x="9414" y="92437"/>
                  </a:lnTo>
                  <a:lnTo>
                    <a:pt x="1982" y="69825"/>
                  </a:lnTo>
                  <a:lnTo>
                    <a:pt x="0" y="57244"/>
                  </a:lnTo>
                  <a:lnTo>
                    <a:pt x="4038" y="33906"/>
                  </a:lnTo>
                  <a:lnTo>
                    <a:pt x="8389" y="22770"/>
                  </a:lnTo>
                  <a:lnTo>
                    <a:pt x="15970" y="14175"/>
                  </a:lnTo>
                  <a:lnTo>
                    <a:pt x="36871" y="1507"/>
                  </a:lnTo>
                  <a:lnTo>
                    <a:pt x="47826" y="0"/>
                  </a:lnTo>
                  <a:lnTo>
                    <a:pt x="69357" y="4565"/>
                  </a:lnTo>
                  <a:lnTo>
                    <a:pt x="102200" y="25390"/>
                  </a:lnTo>
                  <a:lnTo>
                    <a:pt x="122379" y="42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06611" y="361127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502335" y="4398107"/>
            <a:ext cx="793292" cy="395484"/>
            <a:chOff x="3502335" y="4398107"/>
            <a:chExt cx="793292" cy="395484"/>
          </a:xfrm>
        </p:grpSpPr>
        <p:sp>
          <p:nvSpPr>
            <p:cNvPr id="28" name="Freeform 27"/>
            <p:cNvSpPr/>
            <p:nvPr/>
          </p:nvSpPr>
          <p:spPr>
            <a:xfrm>
              <a:off x="3502335" y="4398107"/>
              <a:ext cx="298453" cy="395484"/>
            </a:xfrm>
            <a:custGeom>
              <a:avLst/>
              <a:gdLst/>
              <a:ahLst/>
              <a:cxnLst/>
              <a:rect l="0" t="0" r="0" b="0"/>
              <a:pathLst>
                <a:path w="298453" h="395484">
                  <a:moveTo>
                    <a:pt x="56297" y="13333"/>
                  </a:moveTo>
                  <a:lnTo>
                    <a:pt x="40656" y="31314"/>
                  </a:lnTo>
                  <a:lnTo>
                    <a:pt x="15864" y="77486"/>
                  </a:lnTo>
                  <a:lnTo>
                    <a:pt x="10624" y="80668"/>
                  </a:lnTo>
                  <a:lnTo>
                    <a:pt x="5961" y="79280"/>
                  </a:lnTo>
                  <a:lnTo>
                    <a:pt x="1683" y="74845"/>
                  </a:lnTo>
                  <a:lnTo>
                    <a:pt x="0" y="68379"/>
                  </a:lnTo>
                  <a:lnTo>
                    <a:pt x="1251" y="51836"/>
                  </a:lnTo>
                  <a:lnTo>
                    <a:pt x="8825" y="35905"/>
                  </a:lnTo>
                  <a:lnTo>
                    <a:pt x="14120" y="28381"/>
                  </a:lnTo>
                  <a:lnTo>
                    <a:pt x="29363" y="16901"/>
                  </a:lnTo>
                  <a:lnTo>
                    <a:pt x="73333" y="0"/>
                  </a:lnTo>
                  <a:lnTo>
                    <a:pt x="96624" y="1948"/>
                  </a:lnTo>
                  <a:lnTo>
                    <a:pt x="117504" y="10613"/>
                  </a:lnTo>
                  <a:lnTo>
                    <a:pt x="134582" y="22263"/>
                  </a:lnTo>
                  <a:lnTo>
                    <a:pt x="146852" y="38359"/>
                  </a:lnTo>
                  <a:lnTo>
                    <a:pt x="164262" y="77288"/>
                  </a:lnTo>
                  <a:lnTo>
                    <a:pt x="165502" y="101029"/>
                  </a:lnTo>
                  <a:lnTo>
                    <a:pt x="162356" y="159988"/>
                  </a:lnTo>
                  <a:lnTo>
                    <a:pt x="153329" y="219553"/>
                  </a:lnTo>
                  <a:lnTo>
                    <a:pt x="140281" y="276380"/>
                  </a:lnTo>
                  <a:lnTo>
                    <a:pt x="132228" y="302208"/>
                  </a:lnTo>
                  <a:lnTo>
                    <a:pt x="94481" y="360162"/>
                  </a:lnTo>
                  <a:lnTo>
                    <a:pt x="72550" y="382949"/>
                  </a:lnTo>
                  <a:lnTo>
                    <a:pt x="54162" y="393246"/>
                  </a:lnTo>
                  <a:lnTo>
                    <a:pt x="34291" y="395483"/>
                  </a:lnTo>
                  <a:lnTo>
                    <a:pt x="24079" y="394441"/>
                  </a:lnTo>
                  <a:lnTo>
                    <a:pt x="16101" y="390238"/>
                  </a:lnTo>
                  <a:lnTo>
                    <a:pt x="4117" y="376208"/>
                  </a:lnTo>
                  <a:lnTo>
                    <a:pt x="1130" y="355155"/>
                  </a:lnTo>
                  <a:lnTo>
                    <a:pt x="4872" y="331370"/>
                  </a:lnTo>
                  <a:lnTo>
                    <a:pt x="20133" y="299419"/>
                  </a:lnTo>
                  <a:lnTo>
                    <a:pt x="32815" y="282422"/>
                  </a:lnTo>
                  <a:lnTo>
                    <a:pt x="58698" y="265289"/>
                  </a:lnTo>
                  <a:lnTo>
                    <a:pt x="84660" y="262964"/>
                  </a:lnTo>
                  <a:lnTo>
                    <a:pt x="129041" y="271352"/>
                  </a:lnTo>
                  <a:lnTo>
                    <a:pt x="165588" y="288654"/>
                  </a:lnTo>
                  <a:lnTo>
                    <a:pt x="226451" y="336300"/>
                  </a:lnTo>
                  <a:lnTo>
                    <a:pt x="256841" y="351702"/>
                  </a:lnTo>
                  <a:lnTo>
                    <a:pt x="274499" y="353622"/>
                  </a:lnTo>
                  <a:lnTo>
                    <a:pt x="298452" y="350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79772" y="465359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7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11357" y="4569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64000" y="4602284"/>
              <a:ext cx="147400" cy="188183"/>
            </a:xfrm>
            <a:custGeom>
              <a:avLst/>
              <a:gdLst/>
              <a:ahLst/>
              <a:cxnLst/>
              <a:rect l="0" t="0" r="0" b="0"/>
              <a:pathLst>
                <a:path w="147400" h="188183">
                  <a:moveTo>
                    <a:pt x="0" y="72369"/>
                  </a:moveTo>
                  <a:lnTo>
                    <a:pt x="0" y="130986"/>
                  </a:lnTo>
                  <a:lnTo>
                    <a:pt x="0" y="175801"/>
                  </a:lnTo>
                  <a:lnTo>
                    <a:pt x="1169" y="160857"/>
                  </a:lnTo>
                  <a:lnTo>
                    <a:pt x="14654" y="108068"/>
                  </a:lnTo>
                  <a:lnTo>
                    <a:pt x="34786" y="51853"/>
                  </a:lnTo>
                  <a:lnTo>
                    <a:pt x="60293" y="9305"/>
                  </a:lnTo>
                  <a:lnTo>
                    <a:pt x="68271" y="3420"/>
                  </a:lnTo>
                  <a:lnTo>
                    <a:pt x="77100" y="666"/>
                  </a:lnTo>
                  <a:lnTo>
                    <a:pt x="86495" y="0"/>
                  </a:lnTo>
                  <a:lnTo>
                    <a:pt x="95098" y="3066"/>
                  </a:lnTo>
                  <a:lnTo>
                    <a:pt x="110895" y="15831"/>
                  </a:lnTo>
                  <a:lnTo>
                    <a:pt x="127355" y="48338"/>
                  </a:lnTo>
                  <a:lnTo>
                    <a:pt x="136161" y="100074"/>
                  </a:lnTo>
                  <a:lnTo>
                    <a:pt x="145688" y="161675"/>
                  </a:lnTo>
                  <a:lnTo>
                    <a:pt x="147399" y="188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95626" y="47799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902572" y="312775"/>
            <a:ext cx="818125" cy="613733"/>
            <a:chOff x="1902572" y="312775"/>
            <a:chExt cx="818125" cy="613733"/>
          </a:xfrm>
        </p:grpSpPr>
        <p:sp>
          <p:nvSpPr>
            <p:cNvPr id="34" name="Freeform 33"/>
            <p:cNvSpPr/>
            <p:nvPr/>
          </p:nvSpPr>
          <p:spPr>
            <a:xfrm>
              <a:off x="2589945" y="746979"/>
              <a:ext cx="130752" cy="105684"/>
            </a:xfrm>
            <a:custGeom>
              <a:avLst/>
              <a:gdLst/>
              <a:ahLst/>
              <a:cxnLst/>
              <a:rect l="0" t="0" r="0" b="0"/>
              <a:pathLst>
                <a:path w="130752" h="105684">
                  <a:moveTo>
                    <a:pt x="52708" y="11072"/>
                  </a:moveTo>
                  <a:lnTo>
                    <a:pt x="35940" y="16662"/>
                  </a:lnTo>
                  <a:lnTo>
                    <a:pt x="24588" y="28764"/>
                  </a:lnTo>
                  <a:lnTo>
                    <a:pt x="16813" y="47011"/>
                  </a:lnTo>
                  <a:lnTo>
                    <a:pt x="13358" y="70719"/>
                  </a:lnTo>
                  <a:lnTo>
                    <a:pt x="15946" y="81252"/>
                  </a:lnTo>
                  <a:lnTo>
                    <a:pt x="28180" y="99195"/>
                  </a:lnTo>
                  <a:lnTo>
                    <a:pt x="36356" y="103746"/>
                  </a:lnTo>
                  <a:lnTo>
                    <a:pt x="54799" y="105683"/>
                  </a:lnTo>
                  <a:lnTo>
                    <a:pt x="84913" y="100196"/>
                  </a:lnTo>
                  <a:lnTo>
                    <a:pt x="116062" y="85573"/>
                  </a:lnTo>
                  <a:lnTo>
                    <a:pt x="123020" y="77117"/>
                  </a:lnTo>
                  <a:lnTo>
                    <a:pt x="130751" y="55243"/>
                  </a:lnTo>
                  <a:lnTo>
                    <a:pt x="130473" y="45199"/>
                  </a:lnTo>
                  <a:lnTo>
                    <a:pt x="123925" y="27800"/>
                  </a:lnTo>
                  <a:lnTo>
                    <a:pt x="101495" y="4850"/>
                  </a:lnTo>
                  <a:lnTo>
                    <a:pt x="91082" y="1075"/>
                  </a:lnTo>
                  <a:lnTo>
                    <a:pt x="67033" y="0"/>
                  </a:lnTo>
                  <a:lnTo>
                    <a:pt x="32775" y="11561"/>
                  </a:lnTo>
                  <a:lnTo>
                    <a:pt x="5988" y="35394"/>
                  </a:lnTo>
                  <a:lnTo>
                    <a:pt x="1674" y="44834"/>
                  </a:lnTo>
                  <a:lnTo>
                    <a:pt x="0" y="64682"/>
                  </a:lnTo>
                  <a:lnTo>
                    <a:pt x="3531" y="73718"/>
                  </a:lnTo>
                  <a:lnTo>
                    <a:pt x="16813" y="89998"/>
                  </a:lnTo>
                  <a:lnTo>
                    <a:pt x="26438" y="94105"/>
                  </a:lnTo>
                  <a:lnTo>
                    <a:pt x="49611" y="95549"/>
                  </a:lnTo>
                  <a:lnTo>
                    <a:pt x="69269" y="89172"/>
                  </a:lnTo>
                  <a:lnTo>
                    <a:pt x="77786" y="84196"/>
                  </a:lnTo>
                  <a:lnTo>
                    <a:pt x="90370" y="69308"/>
                  </a:lnTo>
                  <a:lnTo>
                    <a:pt x="95363" y="60425"/>
                  </a:lnTo>
                  <a:lnTo>
                    <a:pt x="97792" y="41195"/>
                  </a:lnTo>
                  <a:lnTo>
                    <a:pt x="96802" y="31154"/>
                  </a:lnTo>
                  <a:lnTo>
                    <a:pt x="91462" y="24460"/>
                  </a:lnTo>
                  <a:lnTo>
                    <a:pt x="73051" y="17023"/>
                  </a:lnTo>
                  <a:lnTo>
                    <a:pt x="63930" y="17379"/>
                  </a:lnTo>
                  <a:lnTo>
                    <a:pt x="47557" y="24014"/>
                  </a:lnTo>
                  <a:lnTo>
                    <a:pt x="43425" y="30228"/>
                  </a:lnTo>
                  <a:lnTo>
                    <a:pt x="41953" y="46492"/>
                  </a:lnTo>
                  <a:lnTo>
                    <a:pt x="46708" y="52233"/>
                  </a:lnTo>
                  <a:lnTo>
                    <a:pt x="64469" y="58612"/>
                  </a:lnTo>
                  <a:lnTo>
                    <a:pt x="68737" y="57973"/>
                  </a:lnTo>
                  <a:lnTo>
                    <a:pt x="69243" y="55208"/>
                  </a:lnTo>
                  <a:lnTo>
                    <a:pt x="67241" y="51024"/>
                  </a:lnTo>
                  <a:lnTo>
                    <a:pt x="63566" y="48236"/>
                  </a:lnTo>
                  <a:lnTo>
                    <a:pt x="42179" y="42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02572" y="589595"/>
              <a:ext cx="266299" cy="336913"/>
            </a:xfrm>
            <a:custGeom>
              <a:avLst/>
              <a:gdLst/>
              <a:ahLst/>
              <a:cxnLst/>
              <a:rect l="0" t="0" r="0" b="0"/>
              <a:pathLst>
                <a:path w="266299" h="336913">
                  <a:moveTo>
                    <a:pt x="266298" y="336912"/>
                  </a:moveTo>
                  <a:lnTo>
                    <a:pt x="205188" y="310548"/>
                  </a:lnTo>
                  <a:lnTo>
                    <a:pt x="145167" y="277014"/>
                  </a:lnTo>
                  <a:lnTo>
                    <a:pt x="88000" y="242125"/>
                  </a:lnTo>
                  <a:lnTo>
                    <a:pt x="27322" y="205253"/>
                  </a:lnTo>
                  <a:lnTo>
                    <a:pt x="12688" y="187150"/>
                  </a:lnTo>
                  <a:lnTo>
                    <a:pt x="2284" y="167406"/>
                  </a:lnTo>
                  <a:lnTo>
                    <a:pt x="0" y="146933"/>
                  </a:lnTo>
                  <a:lnTo>
                    <a:pt x="4054" y="127305"/>
                  </a:lnTo>
                  <a:lnTo>
                    <a:pt x="45667" y="65628"/>
                  </a:lnTo>
                  <a:lnTo>
                    <a:pt x="61785" y="50225"/>
                  </a:lnTo>
                  <a:lnTo>
                    <a:pt x="121900" y="6303"/>
                  </a:lnTo>
                  <a:lnTo>
                    <a:pt x="1294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74114" y="810694"/>
              <a:ext cx="42114" cy="42115"/>
            </a:xfrm>
            <a:custGeom>
              <a:avLst/>
              <a:gdLst/>
              <a:ahLst/>
              <a:cxnLst/>
              <a:rect l="0" t="0" r="0" b="0"/>
              <a:pathLst>
                <a:path w="42114" h="42115">
                  <a:moveTo>
                    <a:pt x="42113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89927" y="768580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16811" y="22877"/>
                  </a:ln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16227" y="7054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31806" y="629320"/>
              <a:ext cx="168692" cy="124624"/>
            </a:xfrm>
            <a:custGeom>
              <a:avLst/>
              <a:gdLst/>
              <a:ahLst/>
              <a:cxnLst/>
              <a:rect l="0" t="0" r="0" b="0"/>
              <a:pathLst>
                <a:path w="168692" h="124624">
                  <a:moveTo>
                    <a:pt x="42349" y="76089"/>
                  </a:moveTo>
                  <a:lnTo>
                    <a:pt x="90225" y="30308"/>
                  </a:lnTo>
                  <a:lnTo>
                    <a:pt x="95323" y="21002"/>
                  </a:lnTo>
                  <a:lnTo>
                    <a:pt x="95213" y="13628"/>
                  </a:lnTo>
                  <a:lnTo>
                    <a:pt x="91629" y="7542"/>
                  </a:lnTo>
                  <a:lnTo>
                    <a:pt x="85731" y="2315"/>
                  </a:lnTo>
                  <a:lnTo>
                    <a:pt x="78290" y="0"/>
                  </a:lnTo>
                  <a:lnTo>
                    <a:pt x="60662" y="548"/>
                  </a:lnTo>
                  <a:lnTo>
                    <a:pt x="31008" y="13022"/>
                  </a:lnTo>
                  <a:lnTo>
                    <a:pt x="5583" y="31536"/>
                  </a:lnTo>
                  <a:lnTo>
                    <a:pt x="1461" y="40538"/>
                  </a:lnTo>
                  <a:lnTo>
                    <a:pt x="0" y="63018"/>
                  </a:lnTo>
                  <a:lnTo>
                    <a:pt x="6370" y="82368"/>
                  </a:lnTo>
                  <a:lnTo>
                    <a:pt x="18169" y="98767"/>
                  </a:lnTo>
                  <a:lnTo>
                    <a:pt x="35112" y="113854"/>
                  </a:lnTo>
                  <a:lnTo>
                    <a:pt x="57460" y="122119"/>
                  </a:lnTo>
                  <a:lnTo>
                    <a:pt x="81820" y="124623"/>
                  </a:lnTo>
                  <a:lnTo>
                    <a:pt x="104345" y="121836"/>
                  </a:lnTo>
                  <a:lnTo>
                    <a:pt x="122935" y="113579"/>
                  </a:lnTo>
                  <a:lnTo>
                    <a:pt x="168691" y="86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95212" y="484310"/>
              <a:ext cx="221099" cy="147400"/>
            </a:xfrm>
            <a:custGeom>
              <a:avLst/>
              <a:gdLst/>
              <a:ahLst/>
              <a:cxnLst/>
              <a:rect l="0" t="0" r="0" b="0"/>
              <a:pathLst>
                <a:path w="221099" h="147400">
                  <a:moveTo>
                    <a:pt x="0" y="0"/>
                  </a:moveTo>
                  <a:lnTo>
                    <a:pt x="54115" y="45782"/>
                  </a:lnTo>
                  <a:lnTo>
                    <a:pt x="106649" y="86834"/>
                  </a:lnTo>
                  <a:lnTo>
                    <a:pt x="158890" y="115635"/>
                  </a:lnTo>
                  <a:lnTo>
                    <a:pt x="22109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447667" y="312775"/>
              <a:ext cx="237100" cy="289152"/>
            </a:xfrm>
            <a:custGeom>
              <a:avLst/>
              <a:gdLst/>
              <a:ahLst/>
              <a:cxnLst/>
              <a:rect l="0" t="0" r="0" b="0"/>
              <a:pathLst>
                <a:path w="237100" h="289152">
                  <a:moveTo>
                    <a:pt x="142343" y="203121"/>
                  </a:moveTo>
                  <a:lnTo>
                    <a:pt x="125575" y="197532"/>
                  </a:lnTo>
                  <a:lnTo>
                    <a:pt x="92791" y="199645"/>
                  </a:lnTo>
                  <a:lnTo>
                    <a:pt x="83572" y="204313"/>
                  </a:lnTo>
                  <a:lnTo>
                    <a:pt x="70209" y="218859"/>
                  </a:lnTo>
                  <a:lnTo>
                    <a:pt x="67348" y="227651"/>
                  </a:lnTo>
                  <a:lnTo>
                    <a:pt x="67288" y="246778"/>
                  </a:lnTo>
                  <a:lnTo>
                    <a:pt x="74280" y="263858"/>
                  </a:lnTo>
                  <a:lnTo>
                    <a:pt x="79420" y="271688"/>
                  </a:lnTo>
                  <a:lnTo>
                    <a:pt x="94490" y="283508"/>
                  </a:lnTo>
                  <a:lnTo>
                    <a:pt x="103422" y="288298"/>
                  </a:lnTo>
                  <a:lnTo>
                    <a:pt x="112886" y="289151"/>
                  </a:lnTo>
                  <a:lnTo>
                    <a:pt x="132761" y="283861"/>
                  </a:lnTo>
                  <a:lnTo>
                    <a:pt x="147053" y="270591"/>
                  </a:lnTo>
                  <a:lnTo>
                    <a:pt x="173418" y="213102"/>
                  </a:lnTo>
                  <a:lnTo>
                    <a:pt x="178381" y="192349"/>
                  </a:lnTo>
                  <a:lnTo>
                    <a:pt x="176687" y="171427"/>
                  </a:lnTo>
                  <a:lnTo>
                    <a:pt x="168915" y="153550"/>
                  </a:lnTo>
                  <a:lnTo>
                    <a:pt x="154506" y="124092"/>
                  </a:lnTo>
                  <a:lnTo>
                    <a:pt x="144239" y="100147"/>
                  </a:lnTo>
                  <a:lnTo>
                    <a:pt x="99092" y="45498"/>
                  </a:lnTo>
                  <a:lnTo>
                    <a:pt x="57890" y="12715"/>
                  </a:lnTo>
                  <a:lnTo>
                    <a:pt x="36958" y="2293"/>
                  </a:lnTo>
                  <a:lnTo>
                    <a:pt x="15957" y="0"/>
                  </a:lnTo>
                  <a:lnTo>
                    <a:pt x="5443" y="1027"/>
                  </a:lnTo>
                  <a:lnTo>
                    <a:pt x="773" y="4051"/>
                  </a:lnTo>
                  <a:lnTo>
                    <a:pt x="0" y="8406"/>
                  </a:lnTo>
                  <a:lnTo>
                    <a:pt x="15570" y="37797"/>
                  </a:lnTo>
                  <a:lnTo>
                    <a:pt x="63941" y="98111"/>
                  </a:lnTo>
                  <a:lnTo>
                    <a:pt x="121798" y="146377"/>
                  </a:lnTo>
                  <a:lnTo>
                    <a:pt x="184502" y="189031"/>
                  </a:lnTo>
                  <a:lnTo>
                    <a:pt x="237099" y="213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494114" y="2619521"/>
            <a:ext cx="1212747" cy="276068"/>
            <a:chOff x="6494114" y="2619521"/>
            <a:chExt cx="1212747" cy="276068"/>
          </a:xfrm>
        </p:grpSpPr>
        <p:sp>
          <p:nvSpPr>
            <p:cNvPr id="43" name="Freeform 42"/>
            <p:cNvSpPr/>
            <p:nvPr/>
          </p:nvSpPr>
          <p:spPr>
            <a:xfrm>
              <a:off x="6494114" y="2801298"/>
              <a:ext cx="96194" cy="94291"/>
            </a:xfrm>
            <a:custGeom>
              <a:avLst/>
              <a:gdLst/>
              <a:ahLst/>
              <a:cxnLst/>
              <a:rect l="0" t="0" r="0" b="0"/>
              <a:pathLst>
                <a:path w="96194" h="94291">
                  <a:moveTo>
                    <a:pt x="33555" y="20339"/>
                  </a:moveTo>
                  <a:lnTo>
                    <a:pt x="16787" y="14750"/>
                  </a:lnTo>
                  <a:lnTo>
                    <a:pt x="10678" y="16613"/>
                  </a:lnTo>
                  <a:lnTo>
                    <a:pt x="5435" y="21364"/>
                  </a:lnTo>
                  <a:lnTo>
                    <a:pt x="770" y="28042"/>
                  </a:lnTo>
                  <a:lnTo>
                    <a:pt x="0" y="36003"/>
                  </a:lnTo>
                  <a:lnTo>
                    <a:pt x="5383" y="54207"/>
                  </a:lnTo>
                  <a:lnTo>
                    <a:pt x="18694" y="67757"/>
                  </a:lnTo>
                  <a:lnTo>
                    <a:pt x="27156" y="73008"/>
                  </a:lnTo>
                  <a:lnTo>
                    <a:pt x="45919" y="75723"/>
                  </a:lnTo>
                  <a:lnTo>
                    <a:pt x="55835" y="74809"/>
                  </a:lnTo>
                  <a:lnTo>
                    <a:pt x="63616" y="70690"/>
                  </a:lnTo>
                  <a:lnTo>
                    <a:pt x="94171" y="34769"/>
                  </a:lnTo>
                  <a:lnTo>
                    <a:pt x="96193" y="26449"/>
                  </a:lnTo>
                  <a:lnTo>
                    <a:pt x="92199" y="7847"/>
                  </a:lnTo>
                  <a:lnTo>
                    <a:pt x="85520" y="2652"/>
                  </a:lnTo>
                  <a:lnTo>
                    <a:pt x="65618" y="0"/>
                  </a:lnTo>
                  <a:lnTo>
                    <a:pt x="44295" y="5840"/>
                  </a:lnTo>
                  <a:lnTo>
                    <a:pt x="33696" y="10673"/>
                  </a:lnTo>
                  <a:lnTo>
                    <a:pt x="18800" y="25402"/>
                  </a:lnTo>
                  <a:lnTo>
                    <a:pt x="13189" y="34243"/>
                  </a:lnTo>
                  <a:lnTo>
                    <a:pt x="11788" y="43646"/>
                  </a:lnTo>
                  <a:lnTo>
                    <a:pt x="16472" y="63453"/>
                  </a:lnTo>
                  <a:lnTo>
                    <a:pt x="32262" y="88745"/>
                  </a:lnTo>
                  <a:lnTo>
                    <a:pt x="39712" y="92849"/>
                  </a:lnTo>
                  <a:lnTo>
                    <a:pt x="57348" y="94290"/>
                  </a:lnTo>
                  <a:lnTo>
                    <a:pt x="73765" y="87911"/>
                  </a:lnTo>
                  <a:lnTo>
                    <a:pt x="81418" y="82935"/>
                  </a:lnTo>
                  <a:lnTo>
                    <a:pt x="85351" y="76107"/>
                  </a:lnTo>
                  <a:lnTo>
                    <a:pt x="86601" y="59163"/>
                  </a:lnTo>
                  <a:lnTo>
                    <a:pt x="75138" y="29893"/>
                  </a:lnTo>
                  <a:lnTo>
                    <a:pt x="60224" y="15616"/>
                  </a:lnTo>
                  <a:lnTo>
                    <a:pt x="51335" y="10172"/>
                  </a:lnTo>
                  <a:lnTo>
                    <a:pt x="44238" y="10051"/>
                  </a:lnTo>
                  <a:lnTo>
                    <a:pt x="38337" y="13480"/>
                  </a:lnTo>
                  <a:lnTo>
                    <a:pt x="33234" y="19276"/>
                  </a:lnTo>
                  <a:lnTo>
                    <a:pt x="27562" y="38194"/>
                  </a:lnTo>
                  <a:lnTo>
                    <a:pt x="26050" y="49790"/>
                  </a:lnTo>
                  <a:lnTo>
                    <a:pt x="28552" y="58690"/>
                  </a:lnTo>
                  <a:lnTo>
                    <a:pt x="33728" y="65794"/>
                  </a:lnTo>
                  <a:lnTo>
                    <a:pt x="40689" y="71699"/>
                  </a:lnTo>
                  <a:lnTo>
                    <a:pt x="47669" y="73296"/>
                  </a:lnTo>
                  <a:lnTo>
                    <a:pt x="54663" y="72021"/>
                  </a:lnTo>
                  <a:lnTo>
                    <a:pt x="61664" y="68832"/>
                  </a:lnTo>
                  <a:lnTo>
                    <a:pt x="65163" y="63196"/>
                  </a:lnTo>
                  <a:lnTo>
                    <a:pt x="65929" y="47575"/>
                  </a:lnTo>
                  <a:lnTo>
                    <a:pt x="62157" y="40836"/>
                  </a:lnTo>
                  <a:lnTo>
                    <a:pt x="48606" y="30229"/>
                  </a:lnTo>
                  <a:lnTo>
                    <a:pt x="43589" y="28102"/>
                  </a:lnTo>
                  <a:lnTo>
                    <a:pt x="40244" y="27854"/>
                  </a:lnTo>
                  <a:lnTo>
                    <a:pt x="33555" y="30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03632" y="2625295"/>
              <a:ext cx="276951" cy="266652"/>
            </a:xfrm>
            <a:custGeom>
              <a:avLst/>
              <a:gdLst/>
              <a:ahLst/>
              <a:cxnLst/>
              <a:rect l="0" t="0" r="0" b="0"/>
              <a:pathLst>
                <a:path w="276951" h="266652">
                  <a:moveTo>
                    <a:pt x="192533" y="38414"/>
                  </a:moveTo>
                  <a:lnTo>
                    <a:pt x="157636" y="9106"/>
                  </a:lnTo>
                  <a:lnTo>
                    <a:pt x="135300" y="1992"/>
                  </a:lnTo>
                  <a:lnTo>
                    <a:pt x="109774" y="0"/>
                  </a:lnTo>
                  <a:lnTo>
                    <a:pt x="70266" y="6625"/>
                  </a:lnTo>
                  <a:lnTo>
                    <a:pt x="36984" y="22886"/>
                  </a:lnTo>
                  <a:lnTo>
                    <a:pt x="19676" y="35803"/>
                  </a:lnTo>
                  <a:lnTo>
                    <a:pt x="2366" y="61817"/>
                  </a:lnTo>
                  <a:lnTo>
                    <a:pt x="0" y="81571"/>
                  </a:lnTo>
                  <a:lnTo>
                    <a:pt x="4019" y="102049"/>
                  </a:lnTo>
                  <a:lnTo>
                    <a:pt x="13602" y="122848"/>
                  </a:lnTo>
                  <a:lnTo>
                    <a:pt x="21774" y="129799"/>
                  </a:lnTo>
                  <a:lnTo>
                    <a:pt x="43331" y="137521"/>
                  </a:lnTo>
                  <a:lnTo>
                    <a:pt x="76185" y="136280"/>
                  </a:lnTo>
                  <a:lnTo>
                    <a:pt x="129292" y="122127"/>
                  </a:lnTo>
                  <a:lnTo>
                    <a:pt x="164046" y="115081"/>
                  </a:lnTo>
                  <a:lnTo>
                    <a:pt x="189231" y="115772"/>
                  </a:lnTo>
                  <a:lnTo>
                    <a:pt x="233995" y="135280"/>
                  </a:lnTo>
                  <a:lnTo>
                    <a:pt x="254244" y="150486"/>
                  </a:lnTo>
                  <a:lnTo>
                    <a:pt x="271043" y="172842"/>
                  </a:lnTo>
                  <a:lnTo>
                    <a:pt x="276950" y="195256"/>
                  </a:lnTo>
                  <a:lnTo>
                    <a:pt x="274506" y="216916"/>
                  </a:lnTo>
                  <a:lnTo>
                    <a:pt x="265620" y="238241"/>
                  </a:lnTo>
                  <a:lnTo>
                    <a:pt x="247633" y="253178"/>
                  </a:lnTo>
                  <a:lnTo>
                    <a:pt x="224041" y="262547"/>
                  </a:lnTo>
                  <a:lnTo>
                    <a:pt x="185621" y="266651"/>
                  </a:lnTo>
                  <a:lnTo>
                    <a:pt x="140606" y="261270"/>
                  </a:lnTo>
                  <a:lnTo>
                    <a:pt x="108306" y="25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69084" y="2621595"/>
              <a:ext cx="69238" cy="252685"/>
            </a:xfrm>
            <a:custGeom>
              <a:avLst/>
              <a:gdLst/>
              <a:ahLst/>
              <a:cxnLst/>
              <a:rect l="0" t="0" r="0" b="0"/>
              <a:pathLst>
                <a:path w="69238" h="252685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20415" y="140597"/>
                  </a:lnTo>
                  <a:lnTo>
                    <a:pt x="35373" y="195405"/>
                  </a:lnTo>
                  <a:lnTo>
                    <a:pt x="6923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01450" y="2705823"/>
              <a:ext cx="168458" cy="42115"/>
            </a:xfrm>
            <a:custGeom>
              <a:avLst/>
              <a:gdLst/>
              <a:ahLst/>
              <a:cxnLst/>
              <a:rect l="0" t="0" r="0" b="0"/>
              <a:pathLst>
                <a:path w="168458" h="42115">
                  <a:moveTo>
                    <a:pt x="168457" y="0"/>
                  </a:moveTo>
                  <a:lnTo>
                    <a:pt x="134835" y="2340"/>
                  </a:lnTo>
                  <a:lnTo>
                    <a:pt x="75049" y="23720"/>
                  </a:lnTo>
                  <a:lnTo>
                    <a:pt x="24355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98350" y="2726880"/>
              <a:ext cx="113104" cy="117296"/>
            </a:xfrm>
            <a:custGeom>
              <a:avLst/>
              <a:gdLst/>
              <a:ahLst/>
              <a:cxnLst/>
              <a:rect l="0" t="0" r="0" b="0"/>
              <a:pathLst>
                <a:path w="113104" h="117296">
                  <a:moveTo>
                    <a:pt x="66313" y="0"/>
                  </a:moveTo>
                  <a:lnTo>
                    <a:pt x="43956" y="0"/>
                  </a:lnTo>
                  <a:lnTo>
                    <a:pt x="26741" y="6239"/>
                  </a:lnTo>
                  <a:lnTo>
                    <a:pt x="18875" y="11179"/>
                  </a:lnTo>
                  <a:lnTo>
                    <a:pt x="7015" y="26025"/>
                  </a:lnTo>
                  <a:lnTo>
                    <a:pt x="2215" y="34898"/>
                  </a:lnTo>
                  <a:lnTo>
                    <a:pt x="0" y="57234"/>
                  </a:lnTo>
                  <a:lnTo>
                    <a:pt x="4085" y="80420"/>
                  </a:lnTo>
                  <a:lnTo>
                    <a:pt x="13700" y="98524"/>
                  </a:lnTo>
                  <a:lnTo>
                    <a:pt x="32010" y="111249"/>
                  </a:lnTo>
                  <a:lnTo>
                    <a:pt x="43445" y="116280"/>
                  </a:lnTo>
                  <a:lnTo>
                    <a:pt x="53407" y="117295"/>
                  </a:lnTo>
                  <a:lnTo>
                    <a:pt x="70715" y="112182"/>
                  </a:lnTo>
                  <a:lnTo>
                    <a:pt x="99203" y="96150"/>
                  </a:lnTo>
                  <a:lnTo>
                    <a:pt x="105787" y="87497"/>
                  </a:lnTo>
                  <a:lnTo>
                    <a:pt x="113103" y="65404"/>
                  </a:lnTo>
                  <a:lnTo>
                    <a:pt x="112714" y="55301"/>
                  </a:lnTo>
                  <a:lnTo>
                    <a:pt x="106043" y="3783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48891" y="2674238"/>
              <a:ext cx="72603" cy="146217"/>
            </a:xfrm>
            <a:custGeom>
              <a:avLst/>
              <a:gdLst/>
              <a:ahLst/>
              <a:cxnLst/>
              <a:rect l="0" t="0" r="0" b="0"/>
              <a:pathLst>
                <a:path w="72603" h="146217">
                  <a:moveTo>
                    <a:pt x="0" y="63171"/>
                  </a:moveTo>
                  <a:lnTo>
                    <a:pt x="49498" y="122764"/>
                  </a:lnTo>
                  <a:lnTo>
                    <a:pt x="72602" y="146216"/>
                  </a:lnTo>
                  <a:lnTo>
                    <a:pt x="25303" y="102474"/>
                  </a:lnTo>
                  <a:lnTo>
                    <a:pt x="9317" y="72867"/>
                  </a:lnTo>
                  <a:lnTo>
                    <a:pt x="7260" y="52272"/>
                  </a:lnTo>
                  <a:lnTo>
                    <a:pt x="11416" y="32591"/>
                  </a:lnTo>
                  <a:lnTo>
                    <a:pt x="21061" y="16045"/>
                  </a:lnTo>
                  <a:lnTo>
                    <a:pt x="30027" y="7131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86611" y="2619521"/>
              <a:ext cx="220250" cy="205329"/>
            </a:xfrm>
            <a:custGeom>
              <a:avLst/>
              <a:gdLst/>
              <a:ahLst/>
              <a:cxnLst/>
              <a:rect l="0" t="0" r="0" b="0"/>
              <a:pathLst>
                <a:path w="220250" h="205329">
                  <a:moveTo>
                    <a:pt x="30736" y="96831"/>
                  </a:moveTo>
                  <a:lnTo>
                    <a:pt x="73427" y="93711"/>
                  </a:lnTo>
                  <a:lnTo>
                    <a:pt x="92993" y="87256"/>
                  </a:lnTo>
                  <a:lnTo>
                    <a:pt x="109488" y="76588"/>
                  </a:lnTo>
                  <a:lnTo>
                    <a:pt x="121499" y="60928"/>
                  </a:lnTo>
                  <a:lnTo>
                    <a:pt x="126339" y="51838"/>
                  </a:lnTo>
                  <a:lnTo>
                    <a:pt x="128598" y="32381"/>
                  </a:lnTo>
                  <a:lnTo>
                    <a:pt x="127563" y="22278"/>
                  </a:lnTo>
                  <a:lnTo>
                    <a:pt x="123364" y="14374"/>
                  </a:lnTo>
                  <a:lnTo>
                    <a:pt x="109338" y="2472"/>
                  </a:lnTo>
                  <a:lnTo>
                    <a:pt x="100685" y="0"/>
                  </a:lnTo>
                  <a:lnTo>
                    <a:pt x="81712" y="372"/>
                  </a:lnTo>
                  <a:lnTo>
                    <a:pt x="51299" y="12749"/>
                  </a:lnTo>
                  <a:lnTo>
                    <a:pt x="25650" y="31234"/>
                  </a:lnTo>
                  <a:lnTo>
                    <a:pt x="8822" y="57118"/>
                  </a:lnTo>
                  <a:lnTo>
                    <a:pt x="1061" y="105711"/>
                  </a:lnTo>
                  <a:lnTo>
                    <a:pt x="0" y="132753"/>
                  </a:lnTo>
                  <a:lnTo>
                    <a:pt x="5767" y="154130"/>
                  </a:lnTo>
                  <a:lnTo>
                    <a:pt x="28534" y="186918"/>
                  </a:lnTo>
                  <a:lnTo>
                    <a:pt x="54260" y="203202"/>
                  </a:lnTo>
                  <a:lnTo>
                    <a:pt x="73946" y="205328"/>
                  </a:lnTo>
                  <a:lnTo>
                    <a:pt x="115180" y="197161"/>
                  </a:lnTo>
                  <a:lnTo>
                    <a:pt x="169089" y="168358"/>
                  </a:lnTo>
                  <a:lnTo>
                    <a:pt x="220249" y="138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2597766" y="4219074"/>
            <a:ext cx="74298" cy="67321"/>
          </a:xfrm>
          <a:custGeom>
            <a:avLst/>
            <a:gdLst/>
            <a:ahLst/>
            <a:cxnLst/>
            <a:rect l="0" t="0" r="0" b="0"/>
            <a:pathLst>
              <a:path w="74298" h="67321">
                <a:moveTo>
                  <a:pt x="13301" y="13381"/>
                </a:moveTo>
                <a:lnTo>
                  <a:pt x="2122" y="24560"/>
                </a:lnTo>
                <a:lnTo>
                  <a:pt x="0" y="31363"/>
                </a:lnTo>
                <a:lnTo>
                  <a:pt x="760" y="48279"/>
                </a:lnTo>
                <a:lnTo>
                  <a:pt x="6110" y="54194"/>
                </a:lnTo>
                <a:lnTo>
                  <a:pt x="24533" y="60767"/>
                </a:lnTo>
                <a:lnTo>
                  <a:pt x="33657" y="60179"/>
                </a:lnTo>
                <a:lnTo>
                  <a:pt x="50034" y="53288"/>
                </a:lnTo>
                <a:lnTo>
                  <a:pt x="54167" y="47005"/>
                </a:lnTo>
                <a:lnTo>
                  <a:pt x="55640" y="30665"/>
                </a:lnTo>
                <a:lnTo>
                  <a:pt x="52056" y="26073"/>
                </a:lnTo>
                <a:lnTo>
                  <a:pt x="46157" y="24182"/>
                </a:lnTo>
                <a:lnTo>
                  <a:pt x="38714" y="24092"/>
                </a:lnTo>
                <a:lnTo>
                  <a:pt x="31413" y="27541"/>
                </a:lnTo>
                <a:lnTo>
                  <a:pt x="17061" y="40731"/>
                </a:lnTo>
                <a:lnTo>
                  <a:pt x="15808" y="46823"/>
                </a:lnTo>
                <a:lnTo>
                  <a:pt x="18482" y="52053"/>
                </a:lnTo>
                <a:lnTo>
                  <a:pt x="23774" y="56710"/>
                </a:lnTo>
                <a:lnTo>
                  <a:pt x="29642" y="57475"/>
                </a:lnTo>
                <a:lnTo>
                  <a:pt x="42400" y="52086"/>
                </a:lnTo>
                <a:lnTo>
                  <a:pt x="52750" y="38773"/>
                </a:lnTo>
                <a:lnTo>
                  <a:pt x="57148" y="30309"/>
                </a:lnTo>
                <a:lnTo>
                  <a:pt x="56570" y="22327"/>
                </a:lnTo>
                <a:lnTo>
                  <a:pt x="46570" y="7219"/>
                </a:lnTo>
                <a:lnTo>
                  <a:pt x="40159" y="4594"/>
                </a:lnTo>
                <a:lnTo>
                  <a:pt x="33546" y="5183"/>
                </a:lnTo>
                <a:lnTo>
                  <a:pt x="19959" y="12077"/>
                </a:lnTo>
                <a:lnTo>
                  <a:pt x="6122" y="22941"/>
                </a:lnTo>
                <a:lnTo>
                  <a:pt x="2665" y="30283"/>
                </a:lnTo>
                <a:lnTo>
                  <a:pt x="1945" y="47800"/>
                </a:lnTo>
                <a:lnTo>
                  <a:pt x="5730" y="55044"/>
                </a:lnTo>
                <a:lnTo>
                  <a:pt x="19295" y="66214"/>
                </a:lnTo>
                <a:lnTo>
                  <a:pt x="27825" y="67320"/>
                </a:lnTo>
                <a:lnTo>
                  <a:pt x="46662" y="62311"/>
                </a:lnTo>
                <a:lnTo>
                  <a:pt x="60494" y="49166"/>
                </a:lnTo>
                <a:lnTo>
                  <a:pt x="65820" y="40747"/>
                </a:lnTo>
                <a:lnTo>
                  <a:pt x="67031" y="32795"/>
                </a:lnTo>
                <a:lnTo>
                  <a:pt x="65498" y="25154"/>
                </a:lnTo>
                <a:lnTo>
                  <a:pt x="62137" y="17721"/>
                </a:lnTo>
                <a:lnTo>
                  <a:pt x="56387" y="13935"/>
                </a:lnTo>
                <a:lnTo>
                  <a:pt x="40639" y="12847"/>
                </a:lnTo>
                <a:lnTo>
                  <a:pt x="12043" y="18813"/>
                </a:lnTo>
                <a:lnTo>
                  <a:pt x="6613" y="24022"/>
                </a:lnTo>
                <a:lnTo>
                  <a:pt x="4163" y="31003"/>
                </a:lnTo>
                <a:lnTo>
                  <a:pt x="3699" y="39168"/>
                </a:lnTo>
                <a:lnTo>
                  <a:pt x="6900" y="45780"/>
                </a:lnTo>
                <a:lnTo>
                  <a:pt x="19815" y="56247"/>
                </a:lnTo>
                <a:lnTo>
                  <a:pt x="37253" y="58559"/>
                </a:lnTo>
                <a:lnTo>
                  <a:pt x="46816" y="57538"/>
                </a:lnTo>
                <a:lnTo>
                  <a:pt x="63682" y="50164"/>
                </a:lnTo>
                <a:lnTo>
                  <a:pt x="71455" y="44923"/>
                </a:lnTo>
                <a:lnTo>
                  <a:pt x="74297" y="37918"/>
                </a:lnTo>
                <a:lnTo>
                  <a:pt x="73852" y="29739"/>
                </a:lnTo>
                <a:lnTo>
                  <a:pt x="71216" y="20777"/>
                </a:lnTo>
                <a:lnTo>
                  <a:pt x="65949" y="13633"/>
                </a:lnTo>
                <a:lnTo>
                  <a:pt x="50738" y="2575"/>
                </a:lnTo>
                <a:lnTo>
                  <a:pt x="32279" y="0"/>
                </a:lnTo>
                <a:lnTo>
                  <a:pt x="22444" y="951"/>
                </a:lnTo>
                <a:lnTo>
                  <a:pt x="15887" y="3925"/>
                </a:lnTo>
                <a:lnTo>
                  <a:pt x="11515" y="8247"/>
                </a:lnTo>
                <a:lnTo>
                  <a:pt x="2772" y="239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1797074" y="4000829"/>
            <a:ext cx="761352" cy="747524"/>
            <a:chOff x="1797074" y="4000829"/>
            <a:chExt cx="761352" cy="747524"/>
          </a:xfrm>
        </p:grpSpPr>
        <p:sp>
          <p:nvSpPr>
            <p:cNvPr id="52" name="Freeform 51"/>
            <p:cNvSpPr/>
            <p:nvPr/>
          </p:nvSpPr>
          <p:spPr>
            <a:xfrm>
              <a:off x="1797074" y="4548311"/>
              <a:ext cx="252677" cy="200042"/>
            </a:xfrm>
            <a:custGeom>
              <a:avLst/>
              <a:gdLst/>
              <a:ahLst/>
              <a:cxnLst/>
              <a:rect l="0" t="0" r="0" b="0"/>
              <a:pathLst>
                <a:path w="252677" h="200042">
                  <a:moveTo>
                    <a:pt x="87527" y="0"/>
                  </a:moveTo>
                  <a:lnTo>
                    <a:pt x="65170" y="5589"/>
                  </a:lnTo>
                  <a:lnTo>
                    <a:pt x="47955" y="17692"/>
                  </a:lnTo>
                  <a:lnTo>
                    <a:pt x="17839" y="54057"/>
                  </a:lnTo>
                  <a:lnTo>
                    <a:pt x="2017" y="84647"/>
                  </a:lnTo>
                  <a:lnTo>
                    <a:pt x="0" y="105471"/>
                  </a:lnTo>
                  <a:lnTo>
                    <a:pt x="1099" y="115937"/>
                  </a:lnTo>
                  <a:lnTo>
                    <a:pt x="5342" y="124085"/>
                  </a:lnTo>
                  <a:lnTo>
                    <a:pt x="19414" y="136257"/>
                  </a:lnTo>
                  <a:lnTo>
                    <a:pt x="28081" y="137631"/>
                  </a:lnTo>
                  <a:lnTo>
                    <a:pt x="47068" y="132919"/>
                  </a:lnTo>
                  <a:lnTo>
                    <a:pt x="71899" y="117112"/>
                  </a:lnTo>
                  <a:lnTo>
                    <a:pt x="83701" y="101183"/>
                  </a:lnTo>
                  <a:lnTo>
                    <a:pt x="106398" y="67949"/>
                  </a:lnTo>
                  <a:lnTo>
                    <a:pt x="132113" y="51588"/>
                  </a:lnTo>
                  <a:lnTo>
                    <a:pt x="161959" y="39332"/>
                  </a:lnTo>
                  <a:lnTo>
                    <a:pt x="182609" y="38148"/>
                  </a:lnTo>
                  <a:lnTo>
                    <a:pt x="203485" y="42690"/>
                  </a:lnTo>
                  <a:lnTo>
                    <a:pt x="224461" y="52508"/>
                  </a:lnTo>
                  <a:lnTo>
                    <a:pt x="239244" y="67790"/>
                  </a:lnTo>
                  <a:lnTo>
                    <a:pt x="248543" y="87450"/>
                  </a:lnTo>
                  <a:lnTo>
                    <a:pt x="252676" y="111786"/>
                  </a:lnTo>
                  <a:lnTo>
                    <a:pt x="248274" y="135080"/>
                  </a:lnTo>
                  <a:lnTo>
                    <a:pt x="237349" y="155962"/>
                  </a:lnTo>
                  <a:lnTo>
                    <a:pt x="220795" y="173041"/>
                  </a:lnTo>
                  <a:lnTo>
                    <a:pt x="191744" y="190221"/>
                  </a:lnTo>
                  <a:lnTo>
                    <a:pt x="15069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09927" y="4516725"/>
              <a:ext cx="80001" cy="94612"/>
            </a:xfrm>
            <a:custGeom>
              <a:avLst/>
              <a:gdLst/>
              <a:ahLst/>
              <a:cxnLst/>
              <a:rect l="0" t="0" r="0" b="0"/>
              <a:pathLst>
                <a:path w="80001" h="94612">
                  <a:moveTo>
                    <a:pt x="48415" y="0"/>
                  </a:moveTo>
                  <a:lnTo>
                    <a:pt x="31647" y="5589"/>
                  </a:lnTo>
                  <a:lnTo>
                    <a:pt x="17176" y="17692"/>
                  </a:lnTo>
                  <a:lnTo>
                    <a:pt x="10041" y="25833"/>
                  </a:lnTo>
                  <a:lnTo>
                    <a:pt x="2114" y="47356"/>
                  </a:lnTo>
                  <a:lnTo>
                    <a:pt x="0" y="59647"/>
                  </a:lnTo>
                  <a:lnTo>
                    <a:pt x="3890" y="79542"/>
                  </a:lnTo>
                  <a:lnTo>
                    <a:pt x="8203" y="88123"/>
                  </a:lnTo>
                  <a:lnTo>
                    <a:pt x="14588" y="92674"/>
                  </a:lnTo>
                  <a:lnTo>
                    <a:pt x="22354" y="94538"/>
                  </a:lnTo>
                  <a:lnTo>
                    <a:pt x="31041" y="94611"/>
                  </a:lnTo>
                  <a:lnTo>
                    <a:pt x="60034" y="83535"/>
                  </a:lnTo>
                  <a:lnTo>
                    <a:pt x="66690" y="76747"/>
                  </a:lnTo>
                  <a:lnTo>
                    <a:pt x="8000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84642" y="4379855"/>
              <a:ext cx="252685" cy="86672"/>
            </a:xfrm>
            <a:custGeom>
              <a:avLst/>
              <a:gdLst/>
              <a:ahLst/>
              <a:cxnLst/>
              <a:rect l="0" t="0" r="0" b="0"/>
              <a:pathLst>
                <a:path w="252685" h="86672">
                  <a:moveTo>
                    <a:pt x="0" y="0"/>
                  </a:moveTo>
                  <a:lnTo>
                    <a:pt x="53875" y="28680"/>
                  </a:lnTo>
                  <a:lnTo>
                    <a:pt x="114752" y="59806"/>
                  </a:lnTo>
                  <a:lnTo>
                    <a:pt x="159405" y="86139"/>
                  </a:lnTo>
                  <a:lnTo>
                    <a:pt x="163592" y="86671"/>
                  </a:lnTo>
                  <a:lnTo>
                    <a:pt x="164043" y="84687"/>
                  </a:lnTo>
                  <a:lnTo>
                    <a:pt x="162005" y="81024"/>
                  </a:lnTo>
                  <a:lnTo>
                    <a:pt x="159136" y="53513"/>
                  </a:lnTo>
                  <a:lnTo>
                    <a:pt x="164704" y="35092"/>
                  </a:lnTo>
                  <a:lnTo>
                    <a:pt x="169464" y="26904"/>
                  </a:lnTo>
                  <a:lnTo>
                    <a:pt x="184112" y="14687"/>
                  </a:lnTo>
                  <a:lnTo>
                    <a:pt x="192931" y="9791"/>
                  </a:lnTo>
                  <a:lnTo>
                    <a:pt x="202320" y="8867"/>
                  </a:lnTo>
                  <a:lnTo>
                    <a:pt x="222111" y="14079"/>
                  </a:lnTo>
                  <a:lnTo>
                    <a:pt x="252684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02968" y="4274570"/>
              <a:ext cx="86878" cy="70245"/>
            </a:xfrm>
            <a:custGeom>
              <a:avLst/>
              <a:gdLst/>
              <a:ahLst/>
              <a:cxnLst/>
              <a:rect l="0" t="0" r="0" b="0"/>
              <a:pathLst>
                <a:path w="86878" h="70245">
                  <a:moveTo>
                    <a:pt x="13301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760" y="40486"/>
                  </a:lnTo>
                  <a:lnTo>
                    <a:pt x="4941" y="49218"/>
                  </a:lnTo>
                  <a:lnTo>
                    <a:pt x="18944" y="62038"/>
                  </a:lnTo>
                  <a:lnTo>
                    <a:pt x="39985" y="68516"/>
                  </a:lnTo>
                  <a:lnTo>
                    <a:pt x="52148" y="70244"/>
                  </a:lnTo>
                  <a:lnTo>
                    <a:pt x="71900" y="65924"/>
                  </a:lnTo>
                  <a:lnTo>
                    <a:pt x="80443" y="61497"/>
                  </a:lnTo>
                  <a:lnTo>
                    <a:pt x="84969" y="55036"/>
                  </a:lnTo>
                  <a:lnTo>
                    <a:pt x="86816" y="47219"/>
                  </a:lnTo>
                  <a:lnTo>
                    <a:pt x="86877" y="38498"/>
                  </a:lnTo>
                  <a:lnTo>
                    <a:pt x="83409" y="31514"/>
                  </a:lnTo>
                  <a:lnTo>
                    <a:pt x="70197" y="20635"/>
                  </a:lnTo>
                  <a:lnTo>
                    <a:pt x="55745" y="15020"/>
                  </a:lnTo>
                  <a:lnTo>
                    <a:pt x="3435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79440" y="4158756"/>
              <a:ext cx="94917" cy="78508"/>
            </a:xfrm>
            <a:custGeom>
              <a:avLst/>
              <a:gdLst/>
              <a:ahLst/>
              <a:cxnLst/>
              <a:rect l="0" t="0" r="0" b="0"/>
              <a:pathLst>
                <a:path w="94917" h="78508">
                  <a:moveTo>
                    <a:pt x="0" y="42114"/>
                  </a:moveTo>
                  <a:lnTo>
                    <a:pt x="5589" y="64471"/>
                  </a:lnTo>
                  <a:lnTo>
                    <a:pt x="11915" y="71057"/>
                  </a:lnTo>
                  <a:lnTo>
                    <a:pt x="31422" y="78374"/>
                  </a:lnTo>
                  <a:lnTo>
                    <a:pt x="52570" y="78507"/>
                  </a:lnTo>
                  <a:lnTo>
                    <a:pt x="72497" y="73496"/>
                  </a:lnTo>
                  <a:lnTo>
                    <a:pt x="89153" y="63471"/>
                  </a:lnTo>
                  <a:lnTo>
                    <a:pt x="93361" y="56352"/>
                  </a:lnTo>
                  <a:lnTo>
                    <a:pt x="94916" y="39083"/>
                  </a:lnTo>
                  <a:lnTo>
                    <a:pt x="88588" y="22829"/>
                  </a:lnTo>
                  <a:lnTo>
                    <a:pt x="83625" y="15220"/>
                  </a:lnTo>
                  <a:lnTo>
                    <a:pt x="76807" y="10146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47854" y="4000829"/>
              <a:ext cx="210572" cy="84229"/>
            </a:xfrm>
            <a:custGeom>
              <a:avLst/>
              <a:gdLst/>
              <a:ahLst/>
              <a:cxnLst/>
              <a:rect l="0" t="0" r="0" b="0"/>
              <a:pathLst>
                <a:path w="210572" h="84229">
                  <a:moveTo>
                    <a:pt x="0" y="0"/>
                  </a:moveTo>
                  <a:lnTo>
                    <a:pt x="55045" y="19128"/>
                  </a:lnTo>
                  <a:lnTo>
                    <a:pt x="114513" y="44214"/>
                  </a:lnTo>
                  <a:lnTo>
                    <a:pt x="168285" y="62985"/>
                  </a:lnTo>
                  <a:lnTo>
                    <a:pt x="193752" y="73644"/>
                  </a:lnTo>
                  <a:lnTo>
                    <a:pt x="210571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002626" y="4213084"/>
            <a:ext cx="1219717" cy="809010"/>
            <a:chOff x="5002626" y="4213084"/>
            <a:chExt cx="1219717" cy="809010"/>
          </a:xfrm>
        </p:grpSpPr>
        <p:sp>
          <p:nvSpPr>
            <p:cNvPr id="59" name="Freeform 58"/>
            <p:cNvSpPr/>
            <p:nvPr/>
          </p:nvSpPr>
          <p:spPr>
            <a:xfrm>
              <a:off x="5196500" y="4213084"/>
              <a:ext cx="78590" cy="103070"/>
            </a:xfrm>
            <a:custGeom>
              <a:avLst/>
              <a:gdLst/>
              <a:ahLst/>
              <a:cxnLst/>
              <a:rect l="0" t="0" r="0" b="0"/>
              <a:pathLst>
                <a:path w="78590" h="103070">
                  <a:moveTo>
                    <a:pt x="46691" y="29900"/>
                  </a:moveTo>
                  <a:lnTo>
                    <a:pt x="35513" y="41079"/>
                  </a:lnTo>
                  <a:lnTo>
                    <a:pt x="30025" y="59045"/>
                  </a:lnTo>
                  <a:lnTo>
                    <a:pt x="28561" y="70387"/>
                  </a:lnTo>
                  <a:lnTo>
                    <a:pt x="31095" y="76778"/>
                  </a:lnTo>
                  <a:lnTo>
                    <a:pt x="36294" y="79870"/>
                  </a:lnTo>
                  <a:lnTo>
                    <a:pt x="43269" y="80760"/>
                  </a:lnTo>
                  <a:lnTo>
                    <a:pt x="49089" y="77845"/>
                  </a:lnTo>
                  <a:lnTo>
                    <a:pt x="58675" y="65247"/>
                  </a:lnTo>
                  <a:lnTo>
                    <a:pt x="70649" y="38423"/>
                  </a:lnTo>
                  <a:lnTo>
                    <a:pt x="71767" y="18480"/>
                  </a:lnTo>
                  <a:lnTo>
                    <a:pt x="70428" y="8249"/>
                  </a:lnTo>
                  <a:lnTo>
                    <a:pt x="66025" y="2598"/>
                  </a:lnTo>
                  <a:lnTo>
                    <a:pt x="59581" y="0"/>
                  </a:lnTo>
                  <a:lnTo>
                    <a:pt x="43061" y="234"/>
                  </a:lnTo>
                  <a:lnTo>
                    <a:pt x="24021" y="4237"/>
                  </a:lnTo>
                  <a:lnTo>
                    <a:pt x="16370" y="9282"/>
                  </a:lnTo>
                  <a:lnTo>
                    <a:pt x="4749" y="24246"/>
                  </a:lnTo>
                  <a:lnTo>
                    <a:pt x="1924" y="42595"/>
                  </a:lnTo>
                  <a:lnTo>
                    <a:pt x="2808" y="52401"/>
                  </a:lnTo>
                  <a:lnTo>
                    <a:pt x="6908" y="60109"/>
                  </a:lnTo>
                  <a:lnTo>
                    <a:pt x="20821" y="71792"/>
                  </a:lnTo>
                  <a:lnTo>
                    <a:pt x="29444" y="74206"/>
                  </a:lnTo>
                  <a:lnTo>
                    <a:pt x="48385" y="73768"/>
                  </a:lnTo>
                  <a:lnTo>
                    <a:pt x="65381" y="66554"/>
                  </a:lnTo>
                  <a:lnTo>
                    <a:pt x="73189" y="61355"/>
                  </a:lnTo>
                  <a:lnTo>
                    <a:pt x="77225" y="54380"/>
                  </a:lnTo>
                  <a:lnTo>
                    <a:pt x="78589" y="37270"/>
                  </a:lnTo>
                  <a:lnTo>
                    <a:pt x="72177" y="21087"/>
                  </a:lnTo>
                  <a:lnTo>
                    <a:pt x="67191" y="13496"/>
                  </a:lnTo>
                  <a:lnTo>
                    <a:pt x="60358" y="9606"/>
                  </a:lnTo>
                  <a:lnTo>
                    <a:pt x="43406" y="8402"/>
                  </a:lnTo>
                  <a:lnTo>
                    <a:pt x="14133" y="19891"/>
                  </a:lnTo>
                  <a:lnTo>
                    <a:pt x="7438" y="27907"/>
                  </a:lnTo>
                  <a:lnTo>
                    <a:pt x="0" y="49291"/>
                  </a:lnTo>
                  <a:lnTo>
                    <a:pt x="2933" y="71274"/>
                  </a:lnTo>
                  <a:lnTo>
                    <a:pt x="6990" y="82049"/>
                  </a:lnTo>
                  <a:lnTo>
                    <a:pt x="20858" y="97141"/>
                  </a:lnTo>
                  <a:lnTo>
                    <a:pt x="29469" y="102804"/>
                  </a:lnTo>
                  <a:lnTo>
                    <a:pt x="37549" y="103069"/>
                  </a:lnTo>
                  <a:lnTo>
                    <a:pt x="45276" y="99736"/>
                  </a:lnTo>
                  <a:lnTo>
                    <a:pt x="52767" y="94005"/>
                  </a:lnTo>
                  <a:lnTo>
                    <a:pt x="55421" y="87844"/>
                  </a:lnTo>
                  <a:lnTo>
                    <a:pt x="54851" y="81398"/>
                  </a:lnTo>
                  <a:lnTo>
                    <a:pt x="45990" y="64266"/>
                  </a:lnTo>
                  <a:lnTo>
                    <a:pt x="36163" y="509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02626" y="4474611"/>
              <a:ext cx="198452" cy="336913"/>
            </a:xfrm>
            <a:custGeom>
              <a:avLst/>
              <a:gdLst/>
              <a:ahLst/>
              <a:cxnLst/>
              <a:rect l="0" t="0" r="0" b="0"/>
              <a:pathLst>
                <a:path w="198452" h="336913">
                  <a:moveTo>
                    <a:pt x="19467" y="0"/>
                  </a:moveTo>
                  <a:lnTo>
                    <a:pt x="13401" y="33622"/>
                  </a:lnTo>
                  <a:lnTo>
                    <a:pt x="17922" y="85324"/>
                  </a:lnTo>
                  <a:lnTo>
                    <a:pt x="19162" y="140596"/>
                  </a:lnTo>
                  <a:lnTo>
                    <a:pt x="12171" y="196575"/>
                  </a:lnTo>
                  <a:lnTo>
                    <a:pt x="6458" y="249573"/>
                  </a:lnTo>
                  <a:lnTo>
                    <a:pt x="0" y="299773"/>
                  </a:lnTo>
                  <a:lnTo>
                    <a:pt x="2979" y="307473"/>
                  </a:lnTo>
                  <a:lnTo>
                    <a:pt x="8475" y="311437"/>
                  </a:lnTo>
                  <a:lnTo>
                    <a:pt x="15649" y="312909"/>
                  </a:lnTo>
                  <a:lnTo>
                    <a:pt x="78288" y="312121"/>
                  </a:lnTo>
                  <a:lnTo>
                    <a:pt x="131128" y="316287"/>
                  </a:lnTo>
                  <a:lnTo>
                    <a:pt x="173455" y="327162"/>
                  </a:lnTo>
                  <a:lnTo>
                    <a:pt x="19845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53720" y="4685181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9065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53720" y="45483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52939" y="4443026"/>
              <a:ext cx="161096" cy="382753"/>
            </a:xfrm>
            <a:custGeom>
              <a:avLst/>
              <a:gdLst/>
              <a:ahLst/>
              <a:cxnLst/>
              <a:rect l="0" t="0" r="0" b="0"/>
              <a:pathLst>
                <a:path w="161096" h="382753">
                  <a:moveTo>
                    <a:pt x="6066" y="0"/>
                  </a:moveTo>
                  <a:lnTo>
                    <a:pt x="6066" y="48930"/>
                  </a:lnTo>
                  <a:lnTo>
                    <a:pt x="6066" y="99895"/>
                  </a:lnTo>
                  <a:lnTo>
                    <a:pt x="6066" y="159450"/>
                  </a:lnTo>
                  <a:lnTo>
                    <a:pt x="6066" y="218430"/>
                  </a:lnTo>
                  <a:lnTo>
                    <a:pt x="6066" y="269830"/>
                  </a:lnTo>
                  <a:lnTo>
                    <a:pt x="0" y="327991"/>
                  </a:lnTo>
                  <a:lnTo>
                    <a:pt x="852" y="327455"/>
                  </a:lnTo>
                  <a:lnTo>
                    <a:pt x="2590" y="323588"/>
                  </a:lnTo>
                  <a:lnTo>
                    <a:pt x="11350" y="263506"/>
                  </a:lnTo>
                  <a:lnTo>
                    <a:pt x="32369" y="222326"/>
                  </a:lnTo>
                  <a:lnTo>
                    <a:pt x="45442" y="205656"/>
                  </a:lnTo>
                  <a:lnTo>
                    <a:pt x="65291" y="196687"/>
                  </a:lnTo>
                  <a:lnTo>
                    <a:pt x="88540" y="193871"/>
                  </a:lnTo>
                  <a:lnTo>
                    <a:pt x="110571" y="196519"/>
                  </a:lnTo>
                  <a:lnTo>
                    <a:pt x="128942" y="207835"/>
                  </a:lnTo>
                  <a:lnTo>
                    <a:pt x="143735" y="224562"/>
                  </a:lnTo>
                  <a:lnTo>
                    <a:pt x="154210" y="243695"/>
                  </a:lnTo>
                  <a:lnTo>
                    <a:pt x="161095" y="279786"/>
                  </a:lnTo>
                  <a:lnTo>
                    <a:pt x="157545" y="314526"/>
                  </a:lnTo>
                  <a:lnTo>
                    <a:pt x="143496" y="347046"/>
                  </a:lnTo>
                  <a:lnTo>
                    <a:pt x="127977" y="362083"/>
                  </a:lnTo>
                  <a:lnTo>
                    <a:pt x="89419" y="381268"/>
                  </a:lnTo>
                  <a:lnTo>
                    <a:pt x="68848" y="382752"/>
                  </a:lnTo>
                  <a:lnTo>
                    <a:pt x="49177" y="378342"/>
                  </a:lnTo>
                  <a:lnTo>
                    <a:pt x="606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86378" y="4632538"/>
              <a:ext cx="99012" cy="161135"/>
            </a:xfrm>
            <a:custGeom>
              <a:avLst/>
              <a:gdLst/>
              <a:ahLst/>
              <a:cxnLst/>
              <a:rect l="0" t="0" r="0" b="0"/>
              <a:pathLst>
                <a:path w="99012" h="161135">
                  <a:moveTo>
                    <a:pt x="4254" y="136871"/>
                  </a:moveTo>
                  <a:lnTo>
                    <a:pt x="9843" y="159228"/>
                  </a:lnTo>
                  <a:lnTo>
                    <a:pt x="11490" y="161134"/>
                  </a:lnTo>
                  <a:lnTo>
                    <a:pt x="13319" y="150774"/>
                  </a:lnTo>
                  <a:lnTo>
                    <a:pt x="0" y="94129"/>
                  </a:lnTo>
                  <a:lnTo>
                    <a:pt x="1174" y="57396"/>
                  </a:lnTo>
                  <a:lnTo>
                    <a:pt x="5710" y="47623"/>
                  </a:lnTo>
                  <a:lnTo>
                    <a:pt x="20109" y="33645"/>
                  </a:lnTo>
                  <a:lnTo>
                    <a:pt x="78421" y="7508"/>
                  </a:lnTo>
                  <a:lnTo>
                    <a:pt x="990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03310" y="4668352"/>
              <a:ext cx="192649" cy="145585"/>
            </a:xfrm>
            <a:custGeom>
              <a:avLst/>
              <a:gdLst/>
              <a:ahLst/>
              <a:cxnLst/>
              <a:rect l="0" t="0" r="0" b="0"/>
              <a:pathLst>
                <a:path w="192649" h="145585">
                  <a:moveTo>
                    <a:pt x="118949" y="48415"/>
                  </a:moveTo>
                  <a:lnTo>
                    <a:pt x="109373" y="24368"/>
                  </a:lnTo>
                  <a:lnTo>
                    <a:pt x="98705" y="10041"/>
                  </a:lnTo>
                  <a:lnTo>
                    <a:pt x="79926" y="2114"/>
                  </a:lnTo>
                  <a:lnTo>
                    <a:pt x="68367" y="0"/>
                  </a:lnTo>
                  <a:lnTo>
                    <a:pt x="58322" y="930"/>
                  </a:lnTo>
                  <a:lnTo>
                    <a:pt x="40921" y="8203"/>
                  </a:lnTo>
                  <a:lnTo>
                    <a:pt x="17971" y="25452"/>
                  </a:lnTo>
                  <a:lnTo>
                    <a:pt x="6609" y="44838"/>
                  </a:lnTo>
                  <a:lnTo>
                    <a:pt x="0" y="67882"/>
                  </a:lnTo>
                  <a:lnTo>
                    <a:pt x="2856" y="100586"/>
                  </a:lnTo>
                  <a:lnTo>
                    <a:pt x="8080" y="121904"/>
                  </a:lnTo>
                  <a:lnTo>
                    <a:pt x="13451" y="130163"/>
                  </a:lnTo>
                  <a:lnTo>
                    <a:pt x="28777" y="142459"/>
                  </a:lnTo>
                  <a:lnTo>
                    <a:pt x="50407" y="145584"/>
                  </a:lnTo>
                  <a:lnTo>
                    <a:pt x="62726" y="144780"/>
                  </a:lnTo>
                  <a:lnTo>
                    <a:pt x="73278" y="139564"/>
                  </a:lnTo>
                  <a:lnTo>
                    <a:pt x="91242" y="121291"/>
                  </a:lnTo>
                  <a:lnTo>
                    <a:pt x="100785" y="97572"/>
                  </a:lnTo>
                  <a:lnTo>
                    <a:pt x="112501" y="49806"/>
                  </a:lnTo>
                  <a:lnTo>
                    <a:pt x="115820" y="45833"/>
                  </a:lnTo>
                  <a:lnTo>
                    <a:pt x="119203" y="46693"/>
                  </a:lnTo>
                  <a:lnTo>
                    <a:pt x="126081" y="57008"/>
                  </a:lnTo>
                  <a:lnTo>
                    <a:pt x="149119" y="102188"/>
                  </a:lnTo>
                  <a:lnTo>
                    <a:pt x="165113" y="116378"/>
                  </a:lnTo>
                  <a:lnTo>
                    <a:pt x="192648" y="13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954570" y="4643067"/>
              <a:ext cx="88788" cy="112955"/>
            </a:xfrm>
            <a:custGeom>
              <a:avLst/>
              <a:gdLst/>
              <a:ahLst/>
              <a:cxnLst/>
              <a:rect l="0" t="0" r="0" b="0"/>
              <a:pathLst>
                <a:path w="88788" h="112955">
                  <a:moveTo>
                    <a:pt x="4559" y="94756"/>
                  </a:moveTo>
                  <a:lnTo>
                    <a:pt x="10625" y="112954"/>
                  </a:lnTo>
                  <a:lnTo>
                    <a:pt x="0" y="75489"/>
                  </a:lnTo>
                  <a:lnTo>
                    <a:pt x="1388" y="42644"/>
                  </a:lnTo>
                  <a:lnTo>
                    <a:pt x="9389" y="24412"/>
                  </a:lnTo>
                  <a:lnTo>
                    <a:pt x="14798" y="16275"/>
                  </a:lnTo>
                  <a:lnTo>
                    <a:pt x="23084" y="10850"/>
                  </a:lnTo>
                  <a:lnTo>
                    <a:pt x="63764" y="2143"/>
                  </a:lnTo>
                  <a:lnTo>
                    <a:pt x="887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06528" y="4706238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5589" y="16768"/>
                  </a:lnTo>
                  <a:lnTo>
                    <a:pt x="14572" y="28119"/>
                  </a:ln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43357" y="4643067"/>
              <a:ext cx="178986" cy="379027"/>
            </a:xfrm>
            <a:custGeom>
              <a:avLst/>
              <a:gdLst/>
              <a:ahLst/>
              <a:cxnLst/>
              <a:rect l="0" t="0" r="0" b="0"/>
              <a:pathLst>
                <a:path w="178986" h="379027">
                  <a:moveTo>
                    <a:pt x="178985" y="0"/>
                  </a:moveTo>
                  <a:lnTo>
                    <a:pt x="169409" y="24046"/>
                  </a:lnTo>
                  <a:lnTo>
                    <a:pt x="132829" y="76210"/>
                  </a:lnTo>
                  <a:lnTo>
                    <a:pt x="105180" y="127531"/>
                  </a:lnTo>
                  <a:lnTo>
                    <a:pt x="82777" y="182729"/>
                  </a:lnTo>
                  <a:lnTo>
                    <a:pt x="59852" y="238692"/>
                  </a:lnTo>
                  <a:lnTo>
                    <a:pt x="39725" y="294807"/>
                  </a:lnTo>
                  <a:lnTo>
                    <a:pt x="15110" y="35424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201285" y="210569"/>
            <a:ext cx="981323" cy="610654"/>
            <a:chOff x="6201285" y="210569"/>
            <a:chExt cx="981323" cy="610654"/>
          </a:xfrm>
        </p:grpSpPr>
        <p:sp>
          <p:nvSpPr>
            <p:cNvPr id="70" name="Freeform 69"/>
            <p:cNvSpPr/>
            <p:nvPr/>
          </p:nvSpPr>
          <p:spPr>
            <a:xfrm>
              <a:off x="6201285" y="210569"/>
              <a:ext cx="31586" cy="610654"/>
            </a:xfrm>
            <a:custGeom>
              <a:avLst/>
              <a:gdLst/>
              <a:ahLst/>
              <a:cxnLst/>
              <a:rect l="0" t="0" r="0" b="0"/>
              <a:pathLst>
                <a:path w="31586" h="610654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1169" y="172543"/>
                  </a:lnTo>
                  <a:lnTo>
                    <a:pt x="5589" y="217456"/>
                  </a:lnTo>
                  <a:lnTo>
                    <a:pt x="8333" y="264713"/>
                  </a:lnTo>
                  <a:lnTo>
                    <a:pt x="12997" y="324879"/>
                  </a:lnTo>
                  <a:lnTo>
                    <a:pt x="18668" y="374291"/>
                  </a:lnTo>
                  <a:lnTo>
                    <a:pt x="20349" y="433385"/>
                  </a:lnTo>
                  <a:lnTo>
                    <a:pt x="20847" y="492229"/>
                  </a:lnTo>
                  <a:lnTo>
                    <a:pt x="26605" y="553336"/>
                  </a:lnTo>
                  <a:lnTo>
                    <a:pt x="31585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85250" y="663295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80311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85595" y="653107"/>
              <a:ext cx="175209" cy="136531"/>
            </a:xfrm>
            <a:custGeom>
              <a:avLst/>
              <a:gdLst/>
              <a:ahLst/>
              <a:cxnLst/>
              <a:rect l="0" t="0" r="0" b="0"/>
              <a:pathLst>
                <a:path w="175209" h="136531">
                  <a:moveTo>
                    <a:pt x="0" y="31245"/>
                  </a:moveTo>
                  <a:lnTo>
                    <a:pt x="3120" y="73937"/>
                  </a:lnTo>
                  <a:lnTo>
                    <a:pt x="14655" y="115587"/>
                  </a:lnTo>
                  <a:lnTo>
                    <a:pt x="16789" y="117889"/>
                  </a:lnTo>
                  <a:lnTo>
                    <a:pt x="18212" y="114744"/>
                  </a:lnTo>
                  <a:lnTo>
                    <a:pt x="21853" y="63471"/>
                  </a:lnTo>
                  <a:lnTo>
                    <a:pt x="26481" y="36989"/>
                  </a:lnTo>
                  <a:lnTo>
                    <a:pt x="38675" y="15860"/>
                  </a:lnTo>
                  <a:lnTo>
                    <a:pt x="46841" y="6950"/>
                  </a:lnTo>
                  <a:lnTo>
                    <a:pt x="55794" y="2180"/>
                  </a:lnTo>
                  <a:lnTo>
                    <a:pt x="75101" y="0"/>
                  </a:lnTo>
                  <a:lnTo>
                    <a:pt x="95380" y="6050"/>
                  </a:lnTo>
                  <a:lnTo>
                    <a:pt x="123407" y="22610"/>
                  </a:lnTo>
                  <a:lnTo>
                    <a:pt x="137907" y="36766"/>
                  </a:lnTo>
                  <a:lnTo>
                    <a:pt x="170488" y="88835"/>
                  </a:lnTo>
                  <a:lnTo>
                    <a:pt x="175208" y="112212"/>
                  </a:lnTo>
                  <a:lnTo>
                    <a:pt x="174187" y="125722"/>
                  </a:lnTo>
                  <a:lnTo>
                    <a:pt x="168457" y="1365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48849" y="452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69907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27751" y="76858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482527" y="252683"/>
            <a:ext cx="1087671" cy="527169"/>
            <a:chOff x="7482527" y="252683"/>
            <a:chExt cx="1087671" cy="527169"/>
          </a:xfrm>
        </p:grpSpPr>
        <p:sp>
          <p:nvSpPr>
            <p:cNvPr id="78" name="Freeform 77"/>
            <p:cNvSpPr/>
            <p:nvPr/>
          </p:nvSpPr>
          <p:spPr>
            <a:xfrm>
              <a:off x="7482527" y="252683"/>
              <a:ext cx="329619" cy="527169"/>
            </a:xfrm>
            <a:custGeom>
              <a:avLst/>
              <a:gdLst/>
              <a:ahLst/>
              <a:cxnLst/>
              <a:rect l="0" t="0" r="0" b="0"/>
              <a:pathLst>
                <a:path w="329619" h="527169">
                  <a:moveTo>
                    <a:pt x="34820" y="0"/>
                  </a:moveTo>
                  <a:lnTo>
                    <a:pt x="27585" y="27557"/>
                  </a:lnTo>
                  <a:lnTo>
                    <a:pt x="21823" y="83779"/>
                  </a:lnTo>
                  <a:lnTo>
                    <a:pt x="19136" y="97967"/>
                  </a:lnTo>
                  <a:lnTo>
                    <a:pt x="15006" y="105086"/>
                  </a:lnTo>
                  <a:lnTo>
                    <a:pt x="9912" y="107492"/>
                  </a:lnTo>
                  <a:lnTo>
                    <a:pt x="4177" y="106756"/>
                  </a:lnTo>
                  <a:lnTo>
                    <a:pt x="1523" y="102757"/>
                  </a:lnTo>
                  <a:lnTo>
                    <a:pt x="1694" y="88954"/>
                  </a:lnTo>
                  <a:lnTo>
                    <a:pt x="12506" y="51497"/>
                  </a:lnTo>
                  <a:lnTo>
                    <a:pt x="23342" y="31076"/>
                  </a:lnTo>
                  <a:lnTo>
                    <a:pt x="42197" y="16542"/>
                  </a:lnTo>
                  <a:lnTo>
                    <a:pt x="53776" y="11028"/>
                  </a:lnTo>
                  <a:lnTo>
                    <a:pt x="65005" y="9692"/>
                  </a:lnTo>
                  <a:lnTo>
                    <a:pt x="86840" y="14446"/>
                  </a:lnTo>
                  <a:lnTo>
                    <a:pt x="113274" y="30277"/>
                  </a:lnTo>
                  <a:lnTo>
                    <a:pt x="149233" y="64993"/>
                  </a:lnTo>
                  <a:lnTo>
                    <a:pt x="179681" y="121643"/>
                  </a:lnTo>
                  <a:lnTo>
                    <a:pt x="198572" y="177103"/>
                  </a:lnTo>
                  <a:lnTo>
                    <a:pt x="210449" y="240051"/>
                  </a:lnTo>
                  <a:lnTo>
                    <a:pt x="207553" y="303481"/>
                  </a:lnTo>
                  <a:lnTo>
                    <a:pt x="198954" y="354953"/>
                  </a:lnTo>
                  <a:lnTo>
                    <a:pt x="184398" y="415172"/>
                  </a:lnTo>
                  <a:lnTo>
                    <a:pt x="160205" y="458956"/>
                  </a:lnTo>
                  <a:lnTo>
                    <a:pt x="115844" y="504991"/>
                  </a:lnTo>
                  <a:lnTo>
                    <a:pt x="106384" y="512136"/>
                  </a:lnTo>
                  <a:lnTo>
                    <a:pt x="83394" y="516955"/>
                  </a:lnTo>
                  <a:lnTo>
                    <a:pt x="59918" y="514027"/>
                  </a:lnTo>
                  <a:lnTo>
                    <a:pt x="41685" y="504927"/>
                  </a:lnTo>
                  <a:lnTo>
                    <a:pt x="18267" y="481061"/>
                  </a:lnTo>
                  <a:lnTo>
                    <a:pt x="2099" y="451763"/>
                  </a:lnTo>
                  <a:lnTo>
                    <a:pt x="0" y="431241"/>
                  </a:lnTo>
                  <a:lnTo>
                    <a:pt x="8185" y="389470"/>
                  </a:lnTo>
                  <a:lnTo>
                    <a:pt x="14723" y="381310"/>
                  </a:lnTo>
                  <a:lnTo>
                    <a:pt x="34467" y="369123"/>
                  </a:lnTo>
                  <a:lnTo>
                    <a:pt x="45113" y="367745"/>
                  </a:lnTo>
                  <a:lnTo>
                    <a:pt x="66301" y="372452"/>
                  </a:lnTo>
                  <a:lnTo>
                    <a:pt x="107329" y="394539"/>
                  </a:lnTo>
                  <a:lnTo>
                    <a:pt x="162135" y="436478"/>
                  </a:lnTo>
                  <a:lnTo>
                    <a:pt x="223466" y="494197"/>
                  </a:lnTo>
                  <a:lnTo>
                    <a:pt x="257826" y="522789"/>
                  </a:lnTo>
                  <a:lnTo>
                    <a:pt x="267719" y="526341"/>
                  </a:lnTo>
                  <a:lnTo>
                    <a:pt x="288070" y="527168"/>
                  </a:lnTo>
                  <a:lnTo>
                    <a:pt x="329618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77528" y="586543"/>
              <a:ext cx="282099" cy="139924"/>
            </a:xfrm>
            <a:custGeom>
              <a:avLst/>
              <a:gdLst/>
              <a:ahLst/>
              <a:cxnLst/>
              <a:rect l="0" t="0" r="0" b="0"/>
              <a:pathLst>
                <a:path w="282099" h="139924">
                  <a:moveTo>
                    <a:pt x="18887" y="34638"/>
                  </a:moveTo>
                  <a:lnTo>
                    <a:pt x="10553" y="72116"/>
                  </a:lnTo>
                  <a:lnTo>
                    <a:pt x="8792" y="123539"/>
                  </a:lnTo>
                  <a:lnTo>
                    <a:pt x="7477" y="127831"/>
                  </a:lnTo>
                  <a:lnTo>
                    <a:pt x="5431" y="126012"/>
                  </a:lnTo>
                  <a:lnTo>
                    <a:pt x="2897" y="120121"/>
                  </a:lnTo>
                  <a:lnTo>
                    <a:pt x="0" y="70977"/>
                  </a:lnTo>
                  <a:lnTo>
                    <a:pt x="12616" y="14207"/>
                  </a:lnTo>
                  <a:lnTo>
                    <a:pt x="19385" y="8149"/>
                  </a:lnTo>
                  <a:lnTo>
                    <a:pt x="28578" y="5280"/>
                  </a:lnTo>
                  <a:lnTo>
                    <a:pt x="39385" y="4538"/>
                  </a:lnTo>
                  <a:lnTo>
                    <a:pt x="48930" y="7552"/>
                  </a:lnTo>
                  <a:lnTo>
                    <a:pt x="88411" y="41556"/>
                  </a:lnTo>
                  <a:lnTo>
                    <a:pt x="108615" y="78335"/>
                  </a:lnTo>
                  <a:lnTo>
                    <a:pt x="112631" y="77807"/>
                  </a:lnTo>
                  <a:lnTo>
                    <a:pt x="116478" y="73946"/>
                  </a:lnTo>
                  <a:lnTo>
                    <a:pt x="143739" y="19463"/>
                  </a:lnTo>
                  <a:lnTo>
                    <a:pt x="159774" y="7226"/>
                  </a:lnTo>
                  <a:lnTo>
                    <a:pt x="168963" y="2326"/>
                  </a:lnTo>
                  <a:lnTo>
                    <a:pt x="191652" y="0"/>
                  </a:lnTo>
                  <a:lnTo>
                    <a:pt x="214994" y="4035"/>
                  </a:lnTo>
                  <a:lnTo>
                    <a:pt x="233167" y="13628"/>
                  </a:lnTo>
                  <a:lnTo>
                    <a:pt x="256552" y="37771"/>
                  </a:lnTo>
                  <a:lnTo>
                    <a:pt x="264896" y="60207"/>
                  </a:lnTo>
                  <a:lnTo>
                    <a:pt x="279317" y="122627"/>
                  </a:lnTo>
                  <a:lnTo>
                    <a:pt x="282098" y="139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64911" y="60012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4144"/>
                  </a:lnTo>
                  <a:lnTo>
                    <a:pt x="8334" y="11619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75440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70197" y="7159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445104" y="178984"/>
            <a:ext cx="3629425" cy="558011"/>
            <a:chOff x="445104" y="178984"/>
            <a:chExt cx="3629425" cy="558011"/>
          </a:xfrm>
        </p:grpSpPr>
        <p:sp>
          <p:nvSpPr>
            <p:cNvPr id="2" name="Freeform 1"/>
            <p:cNvSpPr/>
            <p:nvPr/>
          </p:nvSpPr>
          <p:spPr>
            <a:xfrm>
              <a:off x="445104" y="180478"/>
              <a:ext cx="393107" cy="400110"/>
            </a:xfrm>
            <a:custGeom>
              <a:avLst/>
              <a:gdLst/>
              <a:ahLst/>
              <a:cxnLst/>
              <a:rect l="0" t="0" r="0" b="0"/>
              <a:pathLst>
                <a:path w="393107" h="400110">
                  <a:moveTo>
                    <a:pt x="270833" y="30091"/>
                  </a:moveTo>
                  <a:lnTo>
                    <a:pt x="228142" y="15519"/>
                  </a:lnTo>
                  <a:lnTo>
                    <a:pt x="205066" y="6067"/>
                  </a:lnTo>
                  <a:lnTo>
                    <a:pt x="142592" y="0"/>
                  </a:lnTo>
                  <a:lnTo>
                    <a:pt x="85105" y="4390"/>
                  </a:lnTo>
                  <a:lnTo>
                    <a:pt x="50856" y="13248"/>
                  </a:lnTo>
                  <a:lnTo>
                    <a:pt x="32296" y="26115"/>
                  </a:lnTo>
                  <a:lnTo>
                    <a:pt x="17418" y="44702"/>
                  </a:lnTo>
                  <a:lnTo>
                    <a:pt x="3635" y="81474"/>
                  </a:lnTo>
                  <a:lnTo>
                    <a:pt x="0" y="108300"/>
                  </a:lnTo>
                  <a:lnTo>
                    <a:pt x="4624" y="129582"/>
                  </a:lnTo>
                  <a:lnTo>
                    <a:pt x="9132" y="138532"/>
                  </a:lnTo>
                  <a:lnTo>
                    <a:pt x="23500" y="151597"/>
                  </a:lnTo>
                  <a:lnTo>
                    <a:pt x="32245" y="156719"/>
                  </a:lnTo>
                  <a:lnTo>
                    <a:pt x="72499" y="163927"/>
                  </a:lnTo>
                  <a:lnTo>
                    <a:pt x="135921" y="158229"/>
                  </a:lnTo>
                  <a:lnTo>
                    <a:pt x="173537" y="160085"/>
                  </a:lnTo>
                  <a:lnTo>
                    <a:pt x="228868" y="165604"/>
                  </a:lnTo>
                  <a:lnTo>
                    <a:pt x="267758" y="172149"/>
                  </a:lnTo>
                  <a:lnTo>
                    <a:pt x="323071" y="199693"/>
                  </a:lnTo>
                  <a:lnTo>
                    <a:pt x="382497" y="247747"/>
                  </a:lnTo>
                  <a:lnTo>
                    <a:pt x="390652" y="271107"/>
                  </a:lnTo>
                  <a:lnTo>
                    <a:pt x="393106" y="298646"/>
                  </a:lnTo>
                  <a:lnTo>
                    <a:pt x="390298" y="322584"/>
                  </a:lnTo>
                  <a:lnTo>
                    <a:pt x="376550" y="355792"/>
                  </a:lnTo>
                  <a:lnTo>
                    <a:pt x="361102" y="370989"/>
                  </a:lnTo>
                  <a:lnTo>
                    <a:pt x="317000" y="395867"/>
                  </a:lnTo>
                  <a:lnTo>
                    <a:pt x="290572" y="400109"/>
                  </a:lnTo>
                  <a:lnTo>
                    <a:pt x="228762" y="390384"/>
                  </a:lnTo>
                  <a:lnTo>
                    <a:pt x="191427" y="379520"/>
                  </a:lnTo>
                  <a:lnTo>
                    <a:pt x="129237" y="346576"/>
                  </a:lnTo>
                  <a:lnTo>
                    <a:pt x="112906" y="335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7412" y="403375"/>
              <a:ext cx="198609" cy="181769"/>
            </a:xfrm>
            <a:custGeom>
              <a:avLst/>
              <a:gdLst/>
              <a:ahLst/>
              <a:cxnLst/>
              <a:rect l="0" t="0" r="0" b="0"/>
              <a:pathLst>
                <a:path w="198609" h="181769">
                  <a:moveTo>
                    <a:pt x="167023" y="7236"/>
                  </a:moveTo>
                  <a:lnTo>
                    <a:pt x="139467" y="0"/>
                  </a:lnTo>
                  <a:lnTo>
                    <a:pt x="86364" y="477"/>
                  </a:lnTo>
                  <a:lnTo>
                    <a:pt x="63324" y="6572"/>
                  </a:lnTo>
                  <a:lnTo>
                    <a:pt x="23057" y="29548"/>
                  </a:lnTo>
                  <a:lnTo>
                    <a:pt x="14893" y="36149"/>
                  </a:lnTo>
                  <a:lnTo>
                    <a:pt x="5823" y="55961"/>
                  </a:lnTo>
                  <a:lnTo>
                    <a:pt x="0" y="106808"/>
                  </a:lnTo>
                  <a:lnTo>
                    <a:pt x="8562" y="131039"/>
                  </a:lnTo>
                  <a:lnTo>
                    <a:pt x="24066" y="152337"/>
                  </a:lnTo>
                  <a:lnTo>
                    <a:pt x="42655" y="169601"/>
                  </a:lnTo>
                  <a:lnTo>
                    <a:pt x="65735" y="178834"/>
                  </a:lnTo>
                  <a:lnTo>
                    <a:pt x="91590" y="181768"/>
                  </a:lnTo>
                  <a:lnTo>
                    <a:pt x="131284" y="175672"/>
                  </a:lnTo>
                  <a:lnTo>
                    <a:pt x="173611" y="156364"/>
                  </a:lnTo>
                  <a:lnTo>
                    <a:pt x="198608" y="144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8134" y="178984"/>
              <a:ext cx="231628" cy="379027"/>
            </a:xfrm>
            <a:custGeom>
              <a:avLst/>
              <a:gdLst/>
              <a:ahLst/>
              <a:cxnLst/>
              <a:rect l="0" t="0" r="0" b="0"/>
              <a:pathLst>
                <a:path w="231628" h="379027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4451" y="155214"/>
                  </a:lnTo>
                  <a:lnTo>
                    <a:pt x="44214" y="207954"/>
                  </a:lnTo>
                  <a:lnTo>
                    <a:pt x="59383" y="260573"/>
                  </a:lnTo>
                  <a:lnTo>
                    <a:pt x="70525" y="316027"/>
                  </a:lnTo>
                  <a:lnTo>
                    <a:pt x="69640" y="354900"/>
                  </a:lnTo>
                  <a:lnTo>
                    <a:pt x="67484" y="366452"/>
                  </a:lnTo>
                  <a:lnTo>
                    <a:pt x="66046" y="369473"/>
                  </a:lnTo>
                  <a:lnTo>
                    <a:pt x="65088" y="366808"/>
                  </a:lnTo>
                  <a:lnTo>
                    <a:pt x="64593" y="317539"/>
                  </a:lnTo>
                  <a:lnTo>
                    <a:pt x="77859" y="263434"/>
                  </a:lnTo>
                  <a:lnTo>
                    <a:pt x="83491" y="255171"/>
                  </a:lnTo>
                  <a:lnTo>
                    <a:pt x="99109" y="242871"/>
                  </a:lnTo>
                  <a:lnTo>
                    <a:pt x="117748" y="239744"/>
                  </a:lnTo>
                  <a:lnTo>
                    <a:pt x="137730" y="243423"/>
                  </a:lnTo>
                  <a:lnTo>
                    <a:pt x="158310" y="252857"/>
                  </a:lnTo>
                  <a:lnTo>
                    <a:pt x="176035" y="271088"/>
                  </a:lnTo>
                  <a:lnTo>
                    <a:pt x="212506" y="333559"/>
                  </a:lnTo>
                  <a:lnTo>
                    <a:pt x="223129" y="349460"/>
                  </a:lnTo>
                  <a:lnTo>
                    <a:pt x="2316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52735" y="410611"/>
              <a:ext cx="155254" cy="150461"/>
            </a:xfrm>
            <a:custGeom>
              <a:avLst/>
              <a:gdLst/>
              <a:ahLst/>
              <a:cxnLst/>
              <a:rect l="0" t="0" r="0" b="0"/>
              <a:pathLst>
                <a:path w="155254" h="150461">
                  <a:moveTo>
                    <a:pt x="84425" y="0"/>
                  </a:moveTo>
                  <a:lnTo>
                    <a:pt x="41733" y="14572"/>
                  </a:lnTo>
                  <a:lnTo>
                    <a:pt x="5672" y="39403"/>
                  </a:lnTo>
                  <a:lnTo>
                    <a:pt x="1508" y="48496"/>
                  </a:lnTo>
                  <a:lnTo>
                    <a:pt x="0" y="71076"/>
                  </a:lnTo>
                  <a:lnTo>
                    <a:pt x="5728" y="104508"/>
                  </a:lnTo>
                  <a:lnTo>
                    <a:pt x="20423" y="131051"/>
                  </a:lnTo>
                  <a:lnTo>
                    <a:pt x="36093" y="143253"/>
                  </a:lnTo>
                  <a:lnTo>
                    <a:pt x="45185" y="148144"/>
                  </a:lnTo>
                  <a:lnTo>
                    <a:pt x="64645" y="150460"/>
                  </a:lnTo>
                  <a:lnTo>
                    <a:pt x="105734" y="142414"/>
                  </a:lnTo>
                  <a:lnTo>
                    <a:pt x="131553" y="127335"/>
                  </a:lnTo>
                  <a:lnTo>
                    <a:pt x="143585" y="111575"/>
                  </a:lnTo>
                  <a:lnTo>
                    <a:pt x="151663" y="91703"/>
                  </a:lnTo>
                  <a:lnTo>
                    <a:pt x="155253" y="67273"/>
                  </a:lnTo>
                  <a:lnTo>
                    <a:pt x="150609" y="43937"/>
                  </a:lnTo>
                  <a:lnTo>
                    <a:pt x="146095" y="32801"/>
                  </a:lnTo>
                  <a:lnTo>
                    <a:pt x="139577" y="25377"/>
                  </a:lnTo>
                  <a:lnTo>
                    <a:pt x="10548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61971" y="421139"/>
              <a:ext cx="143056" cy="137481"/>
            </a:xfrm>
            <a:custGeom>
              <a:avLst/>
              <a:gdLst/>
              <a:ahLst/>
              <a:cxnLst/>
              <a:rect l="0" t="0" r="0" b="0"/>
              <a:pathLst>
                <a:path w="143056" h="137481">
                  <a:moveTo>
                    <a:pt x="96288" y="10529"/>
                  </a:moveTo>
                  <a:lnTo>
                    <a:pt x="79520" y="4940"/>
                  </a:lnTo>
                  <a:lnTo>
                    <a:pt x="46736" y="7053"/>
                  </a:lnTo>
                  <a:lnTo>
                    <a:pt x="27081" y="18343"/>
                  </a:lnTo>
                  <a:lnTo>
                    <a:pt x="11717" y="35059"/>
                  </a:lnTo>
                  <a:lnTo>
                    <a:pt x="989" y="54186"/>
                  </a:lnTo>
                  <a:lnTo>
                    <a:pt x="0" y="64200"/>
                  </a:lnTo>
                  <a:lnTo>
                    <a:pt x="5140" y="84686"/>
                  </a:lnTo>
                  <a:lnTo>
                    <a:pt x="27504" y="118027"/>
                  </a:lnTo>
                  <a:lnTo>
                    <a:pt x="40760" y="132785"/>
                  </a:lnTo>
                  <a:lnTo>
                    <a:pt x="49911" y="136487"/>
                  </a:lnTo>
                  <a:lnTo>
                    <a:pt x="72556" y="137480"/>
                  </a:lnTo>
                  <a:lnTo>
                    <a:pt x="91980" y="130903"/>
                  </a:lnTo>
                  <a:lnTo>
                    <a:pt x="129102" y="107616"/>
                  </a:lnTo>
                  <a:lnTo>
                    <a:pt x="135711" y="97480"/>
                  </a:lnTo>
                  <a:lnTo>
                    <a:pt x="143055" y="70621"/>
                  </a:lnTo>
                  <a:lnTo>
                    <a:pt x="141600" y="33793"/>
                  </a:lnTo>
                  <a:lnTo>
                    <a:pt x="133584" y="17749"/>
                  </a:lnTo>
                  <a:lnTo>
                    <a:pt x="117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84601" y="189512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8333" y="158334"/>
                  </a:lnTo>
                  <a:lnTo>
                    <a:pt x="9878" y="207571"/>
                  </a:lnTo>
                  <a:lnTo>
                    <a:pt x="15989" y="266130"/>
                  </a:lnTo>
                  <a:lnTo>
                    <a:pt x="21225" y="321588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95171" y="326470"/>
              <a:ext cx="434020" cy="157841"/>
            </a:xfrm>
            <a:custGeom>
              <a:avLst/>
              <a:gdLst/>
              <a:ahLst/>
              <a:cxnLst/>
              <a:rect l="0" t="0" r="0" b="0"/>
              <a:pathLst>
                <a:path w="434020" h="157841">
                  <a:moveTo>
                    <a:pt x="0" y="63084"/>
                  </a:moveTo>
                  <a:lnTo>
                    <a:pt x="56214" y="79872"/>
                  </a:lnTo>
                  <a:lnTo>
                    <a:pt x="114786" y="83298"/>
                  </a:lnTo>
                  <a:lnTo>
                    <a:pt x="171762" y="83974"/>
                  </a:lnTo>
                  <a:lnTo>
                    <a:pt x="234143" y="82938"/>
                  </a:lnTo>
                  <a:lnTo>
                    <a:pt x="285806" y="75801"/>
                  </a:lnTo>
                  <a:lnTo>
                    <a:pt x="340725" y="74045"/>
                  </a:lnTo>
                  <a:lnTo>
                    <a:pt x="396633" y="73698"/>
                  </a:lnTo>
                  <a:lnTo>
                    <a:pt x="424676" y="73650"/>
                  </a:lnTo>
                  <a:lnTo>
                    <a:pt x="431686" y="71298"/>
                  </a:lnTo>
                  <a:lnTo>
                    <a:pt x="434019" y="67390"/>
                  </a:lnTo>
                  <a:lnTo>
                    <a:pt x="433236" y="62445"/>
                  </a:lnTo>
                  <a:lnTo>
                    <a:pt x="429204" y="57979"/>
                  </a:lnTo>
                  <a:lnTo>
                    <a:pt x="367736" y="23277"/>
                  </a:lnTo>
                  <a:lnTo>
                    <a:pt x="321603" y="0"/>
                  </a:lnTo>
                  <a:lnTo>
                    <a:pt x="320857" y="1141"/>
                  </a:lnTo>
                  <a:lnTo>
                    <a:pt x="322699" y="4241"/>
                  </a:lnTo>
                  <a:lnTo>
                    <a:pt x="381898" y="42983"/>
                  </a:lnTo>
                  <a:lnTo>
                    <a:pt x="421707" y="64703"/>
                  </a:lnTo>
                  <a:lnTo>
                    <a:pt x="426197" y="70012"/>
                  </a:lnTo>
                  <a:lnTo>
                    <a:pt x="426851" y="75892"/>
                  </a:lnTo>
                  <a:lnTo>
                    <a:pt x="421338" y="88663"/>
                  </a:lnTo>
                  <a:lnTo>
                    <a:pt x="403911" y="109008"/>
                  </a:lnTo>
                  <a:lnTo>
                    <a:pt x="367174" y="133723"/>
                  </a:lnTo>
                  <a:lnTo>
                    <a:pt x="326383" y="157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97490" y="189512"/>
              <a:ext cx="145205" cy="357313"/>
            </a:xfrm>
            <a:custGeom>
              <a:avLst/>
              <a:gdLst/>
              <a:ahLst/>
              <a:cxnLst/>
              <a:rect l="0" t="0" r="0" b="0"/>
              <a:pathLst>
                <a:path w="145205" h="357313">
                  <a:moveTo>
                    <a:pt x="8333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6998" y="156281"/>
                  </a:lnTo>
                  <a:lnTo>
                    <a:pt x="8070" y="216571"/>
                  </a:lnTo>
                  <a:lnTo>
                    <a:pt x="8282" y="273540"/>
                  </a:lnTo>
                  <a:lnTo>
                    <a:pt x="8323" y="329854"/>
                  </a:lnTo>
                  <a:lnTo>
                    <a:pt x="11836" y="340395"/>
                  </a:lnTo>
                  <a:lnTo>
                    <a:pt x="25098" y="355228"/>
                  </a:lnTo>
                  <a:lnTo>
                    <a:pt x="32378" y="357312"/>
                  </a:lnTo>
                  <a:lnTo>
                    <a:pt x="39571" y="356361"/>
                  </a:lnTo>
                  <a:lnTo>
                    <a:pt x="56142" y="351405"/>
                  </a:lnTo>
                  <a:lnTo>
                    <a:pt x="118340" y="347963"/>
                  </a:lnTo>
                  <a:lnTo>
                    <a:pt x="14520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52918" y="463253"/>
              <a:ext cx="5590" cy="73701"/>
            </a:xfrm>
            <a:custGeom>
              <a:avLst/>
              <a:gdLst/>
              <a:ahLst/>
              <a:cxnLst/>
              <a:rect l="0" t="0" r="0" b="0"/>
              <a:pathLst>
                <a:path w="5590" h="73701">
                  <a:moveTo>
                    <a:pt x="5589" y="0"/>
                  </a:moveTo>
                  <a:lnTo>
                    <a:pt x="0" y="16768"/>
                  </a:lnTo>
                  <a:lnTo>
                    <a:pt x="5589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58507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95378" y="242155"/>
              <a:ext cx="187865" cy="301018"/>
            </a:xfrm>
            <a:custGeom>
              <a:avLst/>
              <a:gdLst/>
              <a:ahLst/>
              <a:cxnLst/>
              <a:rect l="0" t="0" r="0" b="0"/>
              <a:pathLst>
                <a:path w="187865" h="301018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8645" y="167322"/>
                  </a:lnTo>
                  <a:lnTo>
                    <a:pt x="31802" y="224687"/>
                  </a:lnTo>
                  <a:lnTo>
                    <a:pt x="36361" y="255449"/>
                  </a:lnTo>
                  <a:lnTo>
                    <a:pt x="34488" y="280819"/>
                  </a:lnTo>
                  <a:lnTo>
                    <a:pt x="33520" y="284309"/>
                  </a:lnTo>
                  <a:lnTo>
                    <a:pt x="32445" y="275708"/>
                  </a:lnTo>
                  <a:lnTo>
                    <a:pt x="31840" y="244558"/>
                  </a:lnTo>
                  <a:lnTo>
                    <a:pt x="37938" y="222166"/>
                  </a:lnTo>
                  <a:lnTo>
                    <a:pt x="42839" y="211282"/>
                  </a:lnTo>
                  <a:lnTo>
                    <a:pt x="57644" y="196068"/>
                  </a:lnTo>
                  <a:lnTo>
                    <a:pt x="66505" y="190374"/>
                  </a:lnTo>
                  <a:lnTo>
                    <a:pt x="101334" y="182359"/>
                  </a:lnTo>
                  <a:lnTo>
                    <a:pt x="124586" y="186723"/>
                  </a:lnTo>
                  <a:lnTo>
                    <a:pt x="154287" y="202334"/>
                  </a:lnTo>
                  <a:lnTo>
                    <a:pt x="177906" y="224897"/>
                  </a:lnTo>
                  <a:lnTo>
                    <a:pt x="185284" y="234160"/>
                  </a:lnTo>
                  <a:lnTo>
                    <a:pt x="187864" y="243844"/>
                  </a:lnTo>
                  <a:lnTo>
                    <a:pt x="184490" y="263963"/>
                  </a:lnTo>
                  <a:lnTo>
                    <a:pt x="169437" y="289431"/>
                  </a:lnTo>
                  <a:lnTo>
                    <a:pt x="147445" y="298262"/>
                  </a:lnTo>
                  <a:lnTo>
                    <a:pt x="120513" y="301017"/>
                  </a:lnTo>
                  <a:lnTo>
                    <a:pt x="96845" y="298342"/>
                  </a:lnTo>
                  <a:lnTo>
                    <a:pt x="77747" y="290134"/>
                  </a:lnTo>
                  <a:lnTo>
                    <a:pt x="56961" y="278598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54889" y="392927"/>
              <a:ext cx="98459" cy="150905"/>
            </a:xfrm>
            <a:custGeom>
              <a:avLst/>
              <a:gdLst/>
              <a:ahLst/>
              <a:cxnLst/>
              <a:rect l="0" t="0" r="0" b="0"/>
              <a:pathLst>
                <a:path w="98459" h="150905">
                  <a:moveTo>
                    <a:pt x="14230" y="70326"/>
                  </a:moveTo>
                  <a:lnTo>
                    <a:pt x="17349" y="113018"/>
                  </a:lnTo>
                  <a:lnTo>
                    <a:pt x="23805" y="132584"/>
                  </a:lnTo>
                  <a:lnTo>
                    <a:pt x="34473" y="149079"/>
                  </a:lnTo>
                  <a:lnTo>
                    <a:pt x="37084" y="150904"/>
                  </a:lnTo>
                  <a:lnTo>
                    <a:pt x="37655" y="148611"/>
                  </a:lnTo>
                  <a:lnTo>
                    <a:pt x="30166" y="119715"/>
                  </a:lnTo>
                  <a:lnTo>
                    <a:pt x="1514" y="59512"/>
                  </a:lnTo>
                  <a:lnTo>
                    <a:pt x="0" y="38614"/>
                  </a:lnTo>
                  <a:lnTo>
                    <a:pt x="1234" y="28128"/>
                  </a:lnTo>
                  <a:lnTo>
                    <a:pt x="5566" y="19967"/>
                  </a:lnTo>
                  <a:lnTo>
                    <a:pt x="19738" y="7780"/>
                  </a:lnTo>
                  <a:lnTo>
                    <a:pt x="40854" y="1584"/>
                  </a:lnTo>
                  <a:lnTo>
                    <a:pt x="63498" y="0"/>
                  </a:lnTo>
                  <a:lnTo>
                    <a:pt x="98458" y="7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21218" y="419062"/>
              <a:ext cx="195342" cy="138949"/>
            </a:xfrm>
            <a:custGeom>
              <a:avLst/>
              <a:gdLst/>
              <a:ahLst/>
              <a:cxnLst/>
              <a:rect l="0" t="0" r="0" b="0"/>
              <a:pathLst>
                <a:path w="195342" h="138949">
                  <a:moveTo>
                    <a:pt x="111113" y="54720"/>
                  </a:moveTo>
                  <a:lnTo>
                    <a:pt x="101538" y="30673"/>
                  </a:lnTo>
                  <a:lnTo>
                    <a:pt x="90870" y="16346"/>
                  </a:lnTo>
                  <a:lnTo>
                    <a:pt x="66121" y="716"/>
                  </a:lnTo>
                  <a:lnTo>
                    <a:pt x="56552" y="0"/>
                  </a:lnTo>
                  <a:lnTo>
                    <a:pt x="36561" y="5444"/>
                  </a:lnTo>
                  <a:lnTo>
                    <a:pt x="19097" y="21901"/>
                  </a:lnTo>
                  <a:lnTo>
                    <a:pt x="5876" y="44813"/>
                  </a:lnTo>
                  <a:lnTo>
                    <a:pt x="0" y="70594"/>
                  </a:lnTo>
                  <a:lnTo>
                    <a:pt x="2282" y="105827"/>
                  </a:lnTo>
                  <a:lnTo>
                    <a:pt x="6974" y="114527"/>
                  </a:lnTo>
                  <a:lnTo>
                    <a:pt x="21545" y="127314"/>
                  </a:lnTo>
                  <a:lnTo>
                    <a:pt x="30344" y="128853"/>
                  </a:lnTo>
                  <a:lnTo>
                    <a:pt x="49479" y="124323"/>
                  </a:lnTo>
                  <a:lnTo>
                    <a:pt x="74394" y="108618"/>
                  </a:lnTo>
                  <a:lnTo>
                    <a:pt x="86215" y="89593"/>
                  </a:lnTo>
                  <a:lnTo>
                    <a:pt x="91005" y="77969"/>
                  </a:lnTo>
                  <a:lnTo>
                    <a:pt x="95368" y="73729"/>
                  </a:lnTo>
                  <a:lnTo>
                    <a:pt x="99447" y="74411"/>
                  </a:lnTo>
                  <a:lnTo>
                    <a:pt x="147744" y="120588"/>
                  </a:lnTo>
                  <a:lnTo>
                    <a:pt x="179570" y="134975"/>
                  </a:lnTo>
                  <a:lnTo>
                    <a:pt x="195341" y="138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69202" y="403343"/>
              <a:ext cx="115814" cy="124812"/>
            </a:xfrm>
            <a:custGeom>
              <a:avLst/>
              <a:gdLst/>
              <a:ahLst/>
              <a:cxnLst/>
              <a:rect l="0" t="0" r="0" b="0"/>
              <a:pathLst>
                <a:path w="115814" h="124812">
                  <a:moveTo>
                    <a:pt x="0" y="38853"/>
                  </a:moveTo>
                  <a:lnTo>
                    <a:pt x="8333" y="76331"/>
                  </a:lnTo>
                  <a:lnTo>
                    <a:pt x="15684" y="122166"/>
                  </a:lnTo>
                  <a:lnTo>
                    <a:pt x="17475" y="124811"/>
                  </a:lnTo>
                  <a:lnTo>
                    <a:pt x="18669" y="121894"/>
                  </a:lnTo>
                  <a:lnTo>
                    <a:pt x="18826" y="107346"/>
                  </a:lnTo>
                  <a:lnTo>
                    <a:pt x="11852" y="53636"/>
                  </a:lnTo>
                  <a:lnTo>
                    <a:pt x="16510" y="13468"/>
                  </a:lnTo>
                  <a:lnTo>
                    <a:pt x="21535" y="5552"/>
                  </a:lnTo>
                  <a:lnTo>
                    <a:pt x="28394" y="1445"/>
                  </a:lnTo>
                  <a:lnTo>
                    <a:pt x="45375" y="0"/>
                  </a:lnTo>
                  <a:lnTo>
                    <a:pt x="106645" y="15073"/>
                  </a:lnTo>
                  <a:lnTo>
                    <a:pt x="115813" y="17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69243" y="431668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0"/>
                  </a:moveTo>
                  <a:lnTo>
                    <a:pt x="21331" y="60873"/>
                  </a:lnTo>
                  <a:lnTo>
                    <a:pt x="31586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06072" y="421139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168456" y="0"/>
                  </a:moveTo>
                  <a:lnTo>
                    <a:pt x="151689" y="11179"/>
                  </a:lnTo>
                  <a:lnTo>
                    <a:pt x="140337" y="26026"/>
                  </a:lnTo>
                  <a:lnTo>
                    <a:pt x="112544" y="81590"/>
                  </a:lnTo>
                  <a:lnTo>
                    <a:pt x="86152" y="136523"/>
                  </a:lnTo>
                  <a:lnTo>
                    <a:pt x="52434" y="192587"/>
                  </a:lnTo>
                  <a:lnTo>
                    <a:pt x="25926" y="251703"/>
                  </a:lnTo>
                  <a:lnTo>
                    <a:pt x="10797" y="29148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53637" y="182155"/>
            <a:ext cx="1665675" cy="344270"/>
            <a:chOff x="4853637" y="182155"/>
            <a:chExt cx="1665675" cy="344270"/>
          </a:xfrm>
        </p:grpSpPr>
        <p:sp>
          <p:nvSpPr>
            <p:cNvPr id="19" name="Freeform 18"/>
            <p:cNvSpPr/>
            <p:nvPr/>
          </p:nvSpPr>
          <p:spPr>
            <a:xfrm>
              <a:off x="4853637" y="284269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16808" y="347440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69728" y="182155"/>
              <a:ext cx="268304" cy="340931"/>
            </a:xfrm>
            <a:custGeom>
              <a:avLst/>
              <a:gdLst/>
              <a:ahLst/>
              <a:cxnLst/>
              <a:rect l="0" t="0" r="0" b="0"/>
              <a:pathLst>
                <a:path w="268304" h="340931">
                  <a:moveTo>
                    <a:pt x="15619" y="7357"/>
                  </a:moveTo>
                  <a:lnTo>
                    <a:pt x="0" y="54213"/>
                  </a:lnTo>
                  <a:lnTo>
                    <a:pt x="9977" y="33641"/>
                  </a:lnTo>
                  <a:lnTo>
                    <a:pt x="15367" y="24880"/>
                  </a:lnTo>
                  <a:lnTo>
                    <a:pt x="30715" y="12025"/>
                  </a:lnTo>
                  <a:lnTo>
                    <a:pt x="50404" y="3583"/>
                  </a:lnTo>
                  <a:lnTo>
                    <a:pt x="86627" y="0"/>
                  </a:lnTo>
                  <a:lnTo>
                    <a:pt x="109179" y="3308"/>
                  </a:lnTo>
                  <a:lnTo>
                    <a:pt x="127781" y="14916"/>
                  </a:lnTo>
                  <a:lnTo>
                    <a:pt x="158787" y="50965"/>
                  </a:lnTo>
                  <a:lnTo>
                    <a:pt x="179036" y="93050"/>
                  </a:lnTo>
                  <a:lnTo>
                    <a:pt x="191181" y="145210"/>
                  </a:lnTo>
                  <a:lnTo>
                    <a:pt x="188338" y="206163"/>
                  </a:lnTo>
                  <a:lnTo>
                    <a:pt x="175342" y="257718"/>
                  </a:lnTo>
                  <a:lnTo>
                    <a:pt x="144782" y="312378"/>
                  </a:lnTo>
                  <a:lnTo>
                    <a:pt x="128007" y="327366"/>
                  </a:lnTo>
                  <a:lnTo>
                    <a:pt x="118620" y="333000"/>
                  </a:lnTo>
                  <a:lnTo>
                    <a:pt x="77464" y="340930"/>
                  </a:lnTo>
                  <a:lnTo>
                    <a:pt x="54414" y="336546"/>
                  </a:lnTo>
                  <a:lnTo>
                    <a:pt x="44992" y="332102"/>
                  </a:lnTo>
                  <a:lnTo>
                    <a:pt x="31403" y="317804"/>
                  </a:lnTo>
                  <a:lnTo>
                    <a:pt x="26141" y="309079"/>
                  </a:lnTo>
                  <a:lnTo>
                    <a:pt x="23415" y="290025"/>
                  </a:lnTo>
                  <a:lnTo>
                    <a:pt x="24326" y="280030"/>
                  </a:lnTo>
                  <a:lnTo>
                    <a:pt x="31577" y="262686"/>
                  </a:lnTo>
                  <a:lnTo>
                    <a:pt x="36786" y="254786"/>
                  </a:lnTo>
                  <a:lnTo>
                    <a:pt x="51933" y="242888"/>
                  </a:lnTo>
                  <a:lnTo>
                    <a:pt x="60885" y="238077"/>
                  </a:lnTo>
                  <a:lnTo>
                    <a:pt x="80191" y="235851"/>
                  </a:lnTo>
                  <a:lnTo>
                    <a:pt x="140022" y="240912"/>
                  </a:lnTo>
                  <a:lnTo>
                    <a:pt x="203259" y="262649"/>
                  </a:lnTo>
                  <a:lnTo>
                    <a:pt x="251288" y="286193"/>
                  </a:lnTo>
                  <a:lnTo>
                    <a:pt x="268303" y="29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85471" y="40008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7236" y="27556"/>
                  </a:lnTo>
                  <a:lnTo>
                    <a:pt x="9879" y="83779"/>
                  </a:lnTo>
                  <a:lnTo>
                    <a:pt x="11410" y="107425"/>
                  </a:lnTo>
                  <a:lnTo>
                    <a:pt x="13456" y="11373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06528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01285" y="401467"/>
              <a:ext cx="178985" cy="124958"/>
            </a:xfrm>
            <a:custGeom>
              <a:avLst/>
              <a:gdLst/>
              <a:ahLst/>
              <a:cxnLst/>
              <a:rect l="0" t="0" r="0" b="0"/>
              <a:pathLst>
                <a:path w="178985" h="124958">
                  <a:moveTo>
                    <a:pt x="0" y="19672"/>
                  </a:moveTo>
                  <a:lnTo>
                    <a:pt x="11178" y="36440"/>
                  </a:lnTo>
                  <a:lnTo>
                    <a:pt x="20275" y="73764"/>
                  </a:lnTo>
                  <a:lnTo>
                    <a:pt x="22876" y="73281"/>
                  </a:lnTo>
                  <a:lnTo>
                    <a:pt x="25779" y="69449"/>
                  </a:lnTo>
                  <a:lnTo>
                    <a:pt x="42254" y="9432"/>
                  </a:lnTo>
                  <a:lnTo>
                    <a:pt x="50396" y="3486"/>
                  </a:lnTo>
                  <a:lnTo>
                    <a:pt x="71921" y="0"/>
                  </a:lnTo>
                  <a:lnTo>
                    <a:pt x="93966" y="5470"/>
                  </a:lnTo>
                  <a:lnTo>
                    <a:pt x="122988" y="21703"/>
                  </a:lnTo>
                  <a:lnTo>
                    <a:pt x="153755" y="48150"/>
                  </a:lnTo>
                  <a:lnTo>
                    <a:pt x="169689" y="74513"/>
                  </a:lnTo>
                  <a:lnTo>
                    <a:pt x="178984" y="124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06611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010" y="210569"/>
            <a:ext cx="275843" cy="433568"/>
            <a:chOff x="48010" y="210569"/>
            <a:chExt cx="275843" cy="433568"/>
          </a:xfrm>
        </p:grpSpPr>
        <p:sp>
          <p:nvSpPr>
            <p:cNvPr id="27" name="Freeform 26"/>
            <p:cNvSpPr/>
            <p:nvPr/>
          </p:nvSpPr>
          <p:spPr>
            <a:xfrm>
              <a:off x="171748" y="347440"/>
              <a:ext cx="17765" cy="189514"/>
            </a:xfrm>
            <a:custGeom>
              <a:avLst/>
              <a:gdLst/>
              <a:ahLst/>
              <a:cxnLst/>
              <a:rect l="0" t="0" r="0" b="0"/>
              <a:pathLst>
                <a:path w="17765" h="18951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40291"/>
                  </a:lnTo>
                  <a:lnTo>
                    <a:pt x="1776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010" y="210569"/>
              <a:ext cx="275843" cy="433568"/>
            </a:xfrm>
            <a:custGeom>
              <a:avLst/>
              <a:gdLst/>
              <a:ahLst/>
              <a:cxnLst/>
              <a:rect l="0" t="0" r="0" b="0"/>
              <a:pathLst>
                <a:path w="275843" h="433568">
                  <a:moveTo>
                    <a:pt x="173088" y="0"/>
                  </a:moveTo>
                  <a:lnTo>
                    <a:pt x="133400" y="2340"/>
                  </a:lnTo>
                  <a:lnTo>
                    <a:pt x="78651" y="29309"/>
                  </a:lnTo>
                  <a:lnTo>
                    <a:pt x="52430" y="55088"/>
                  </a:lnTo>
                  <a:lnTo>
                    <a:pt x="26900" y="105607"/>
                  </a:lnTo>
                  <a:lnTo>
                    <a:pt x="11890" y="158641"/>
                  </a:lnTo>
                  <a:lnTo>
                    <a:pt x="0" y="209801"/>
                  </a:lnTo>
                  <a:lnTo>
                    <a:pt x="6490" y="266874"/>
                  </a:lnTo>
                  <a:lnTo>
                    <a:pt x="19037" y="322948"/>
                  </a:lnTo>
                  <a:lnTo>
                    <a:pt x="33950" y="373885"/>
                  </a:lnTo>
                  <a:lnTo>
                    <a:pt x="45348" y="392729"/>
                  </a:lnTo>
                  <a:lnTo>
                    <a:pt x="70508" y="416492"/>
                  </a:lnTo>
                  <a:lnTo>
                    <a:pt x="100190" y="432761"/>
                  </a:lnTo>
                  <a:lnTo>
                    <a:pt x="110451" y="433567"/>
                  </a:lnTo>
                  <a:lnTo>
                    <a:pt x="162630" y="417650"/>
                  </a:lnTo>
                  <a:lnTo>
                    <a:pt x="188577" y="401519"/>
                  </a:lnTo>
                  <a:lnTo>
                    <a:pt x="211082" y="376332"/>
                  </a:lnTo>
                  <a:lnTo>
                    <a:pt x="239099" y="315619"/>
                  </a:lnTo>
                  <a:lnTo>
                    <a:pt x="269832" y="252664"/>
                  </a:lnTo>
                  <a:lnTo>
                    <a:pt x="275842" y="215504"/>
                  </a:lnTo>
                  <a:lnTo>
                    <a:pt x="269468" y="159856"/>
                  </a:lnTo>
                  <a:lnTo>
                    <a:pt x="256943" y="96871"/>
                  </a:lnTo>
                  <a:lnTo>
                    <a:pt x="248961" y="69960"/>
                  </a:lnTo>
                  <a:lnTo>
                    <a:pt x="224773" y="33620"/>
                  </a:lnTo>
                  <a:lnTo>
                    <a:pt x="210097" y="19622"/>
                  </a:lnTo>
                  <a:lnTo>
                    <a:pt x="183274" y="6334"/>
                  </a:lnTo>
                  <a:lnTo>
                    <a:pt x="1520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663709" y="968621"/>
            <a:ext cx="389556" cy="687693"/>
            <a:chOff x="2663709" y="968621"/>
            <a:chExt cx="389556" cy="687693"/>
          </a:xfrm>
        </p:grpSpPr>
        <p:sp>
          <p:nvSpPr>
            <p:cNvPr id="30" name="Freeform 29"/>
            <p:cNvSpPr/>
            <p:nvPr/>
          </p:nvSpPr>
          <p:spPr>
            <a:xfrm>
              <a:off x="2842694" y="968621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221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63709" y="1284476"/>
              <a:ext cx="379027" cy="9066"/>
            </a:xfrm>
            <a:custGeom>
              <a:avLst/>
              <a:gdLst/>
              <a:ahLst/>
              <a:cxnLst/>
              <a:rect l="0" t="0" r="0" b="0"/>
              <a:pathLst>
                <a:path w="379027" h="9066">
                  <a:moveTo>
                    <a:pt x="379026" y="0"/>
                  </a:moveTo>
                  <a:lnTo>
                    <a:pt x="320410" y="9065"/>
                  </a:lnTo>
                  <a:lnTo>
                    <a:pt x="260693" y="2003"/>
                  </a:lnTo>
                  <a:lnTo>
                    <a:pt x="206563" y="396"/>
                  </a:lnTo>
                  <a:lnTo>
                    <a:pt x="143575" y="78"/>
                  </a:lnTo>
                  <a:lnTo>
                    <a:pt x="84860" y="16"/>
                  </a:lnTo>
                  <a:lnTo>
                    <a:pt x="28201" y="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78070" y="1354820"/>
              <a:ext cx="275195" cy="301494"/>
            </a:xfrm>
            <a:custGeom>
              <a:avLst/>
              <a:gdLst/>
              <a:ahLst/>
              <a:cxnLst/>
              <a:rect l="0" t="0" r="0" b="0"/>
              <a:pathLst>
                <a:path w="275195" h="301494">
                  <a:moveTo>
                    <a:pt x="33038" y="77055"/>
                  </a:moveTo>
                  <a:lnTo>
                    <a:pt x="42614" y="53009"/>
                  </a:lnTo>
                  <a:lnTo>
                    <a:pt x="72442" y="17462"/>
                  </a:lnTo>
                  <a:lnTo>
                    <a:pt x="98526" y="1946"/>
                  </a:lnTo>
                  <a:lnTo>
                    <a:pt x="121416" y="0"/>
                  </a:lnTo>
                  <a:lnTo>
                    <a:pt x="144847" y="4204"/>
                  </a:lnTo>
                  <a:lnTo>
                    <a:pt x="163060" y="13871"/>
                  </a:lnTo>
                  <a:lnTo>
                    <a:pt x="186467" y="38057"/>
                  </a:lnTo>
                  <a:lnTo>
                    <a:pt x="202631" y="67450"/>
                  </a:lnTo>
                  <a:lnTo>
                    <a:pt x="204729" y="91114"/>
                  </a:lnTo>
                  <a:lnTo>
                    <a:pt x="196544" y="144433"/>
                  </a:lnTo>
                  <a:lnTo>
                    <a:pt x="180248" y="202565"/>
                  </a:lnTo>
                  <a:lnTo>
                    <a:pt x="172164" y="222914"/>
                  </a:lnTo>
                  <a:lnTo>
                    <a:pt x="153290" y="247525"/>
                  </a:lnTo>
                  <a:lnTo>
                    <a:pt x="93658" y="294946"/>
                  </a:lnTo>
                  <a:lnTo>
                    <a:pt x="83980" y="299525"/>
                  </a:lnTo>
                  <a:lnTo>
                    <a:pt x="60748" y="301493"/>
                  </a:lnTo>
                  <a:lnTo>
                    <a:pt x="37165" y="297298"/>
                  </a:lnTo>
                  <a:lnTo>
                    <a:pt x="18885" y="287635"/>
                  </a:lnTo>
                  <a:lnTo>
                    <a:pt x="6081" y="272422"/>
                  </a:lnTo>
                  <a:lnTo>
                    <a:pt x="1029" y="263451"/>
                  </a:lnTo>
                  <a:lnTo>
                    <a:pt x="0" y="255132"/>
                  </a:lnTo>
                  <a:lnTo>
                    <a:pt x="5097" y="239648"/>
                  </a:lnTo>
                  <a:lnTo>
                    <a:pt x="18280" y="228088"/>
                  </a:lnTo>
                  <a:lnTo>
                    <a:pt x="55340" y="211134"/>
                  </a:lnTo>
                  <a:lnTo>
                    <a:pt x="75705" y="209955"/>
                  </a:lnTo>
                  <a:lnTo>
                    <a:pt x="117376" y="218731"/>
                  </a:lnTo>
                  <a:lnTo>
                    <a:pt x="180447" y="253260"/>
                  </a:lnTo>
                  <a:lnTo>
                    <a:pt x="223723" y="278411"/>
                  </a:lnTo>
                  <a:lnTo>
                    <a:pt x="275194" y="287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674031" y="1052849"/>
            <a:ext cx="536954" cy="600126"/>
            <a:chOff x="1674031" y="1052849"/>
            <a:chExt cx="536954" cy="600126"/>
          </a:xfrm>
        </p:grpSpPr>
        <p:sp>
          <p:nvSpPr>
            <p:cNvPr id="34" name="Freeform 33"/>
            <p:cNvSpPr/>
            <p:nvPr/>
          </p:nvSpPr>
          <p:spPr>
            <a:xfrm>
              <a:off x="1821430" y="1137077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31958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26715" y="1156883"/>
              <a:ext cx="136871" cy="117066"/>
            </a:xfrm>
            <a:custGeom>
              <a:avLst/>
              <a:gdLst/>
              <a:ahLst/>
              <a:cxnLst/>
              <a:rect l="0" t="0" r="0" b="0"/>
              <a:pathLst>
                <a:path w="136871" h="117066">
                  <a:moveTo>
                    <a:pt x="0" y="11780"/>
                  </a:moveTo>
                  <a:lnTo>
                    <a:pt x="3119" y="54472"/>
                  </a:lnTo>
                  <a:lnTo>
                    <a:pt x="14654" y="96122"/>
                  </a:lnTo>
                  <a:lnTo>
                    <a:pt x="16788" y="98424"/>
                  </a:lnTo>
                  <a:lnTo>
                    <a:pt x="18211" y="95279"/>
                  </a:lnTo>
                  <a:lnTo>
                    <a:pt x="18622" y="80476"/>
                  </a:lnTo>
                  <a:lnTo>
                    <a:pt x="14616" y="51241"/>
                  </a:lnTo>
                  <a:lnTo>
                    <a:pt x="17414" y="26589"/>
                  </a:lnTo>
                  <a:lnTo>
                    <a:pt x="22138" y="16973"/>
                  </a:lnTo>
                  <a:lnTo>
                    <a:pt x="36745" y="3169"/>
                  </a:lnTo>
                  <a:lnTo>
                    <a:pt x="45554" y="190"/>
                  </a:lnTo>
                  <a:lnTo>
                    <a:pt x="64700" y="0"/>
                  </a:lnTo>
                  <a:lnTo>
                    <a:pt x="81787" y="6934"/>
                  </a:lnTo>
                  <a:lnTo>
                    <a:pt x="111822" y="30450"/>
                  </a:lnTo>
                  <a:lnTo>
                    <a:pt x="127629" y="56306"/>
                  </a:lnTo>
                  <a:lnTo>
                    <a:pt x="136870" y="117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37285" y="1316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74031" y="1379670"/>
              <a:ext cx="536954" cy="31149"/>
            </a:xfrm>
            <a:custGeom>
              <a:avLst/>
              <a:gdLst/>
              <a:ahLst/>
              <a:cxnLst/>
              <a:rect l="0" t="0" r="0" b="0"/>
              <a:pathLst>
                <a:path w="536954" h="31149">
                  <a:moveTo>
                    <a:pt x="536953" y="31148"/>
                  </a:moveTo>
                  <a:lnTo>
                    <a:pt x="474860" y="25559"/>
                  </a:lnTo>
                  <a:lnTo>
                    <a:pt x="423476" y="20426"/>
                  </a:lnTo>
                  <a:lnTo>
                    <a:pt x="365146" y="12479"/>
                  </a:lnTo>
                  <a:lnTo>
                    <a:pt x="303234" y="10563"/>
                  </a:lnTo>
                  <a:lnTo>
                    <a:pt x="247114" y="9015"/>
                  </a:lnTo>
                  <a:lnTo>
                    <a:pt x="194782" y="1776"/>
                  </a:lnTo>
                  <a:lnTo>
                    <a:pt x="134401" y="0"/>
                  </a:lnTo>
                  <a:lnTo>
                    <a:pt x="71348" y="819"/>
                  </a:lnTo>
                  <a:lnTo>
                    <a:pt x="25791" y="7913"/>
                  </a:lnTo>
                  <a:lnTo>
                    <a:pt x="0" y="10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73727" y="1549324"/>
              <a:ext cx="216160" cy="93122"/>
            </a:xfrm>
            <a:custGeom>
              <a:avLst/>
              <a:gdLst/>
              <a:ahLst/>
              <a:cxnLst/>
              <a:rect l="0" t="0" r="0" b="0"/>
              <a:pathLst>
                <a:path w="216160" h="93122">
                  <a:moveTo>
                    <a:pt x="5589" y="29950"/>
                  </a:moveTo>
                  <a:lnTo>
                    <a:pt x="0" y="46718"/>
                  </a:lnTo>
                  <a:lnTo>
                    <a:pt x="375" y="64309"/>
                  </a:lnTo>
                  <a:lnTo>
                    <a:pt x="2113" y="73913"/>
                  </a:lnTo>
                  <a:lnTo>
                    <a:pt x="4441" y="76806"/>
                  </a:lnTo>
                  <a:lnTo>
                    <a:pt x="7163" y="75225"/>
                  </a:lnTo>
                  <a:lnTo>
                    <a:pt x="25683" y="40462"/>
                  </a:lnTo>
                  <a:lnTo>
                    <a:pt x="41426" y="29553"/>
                  </a:lnTo>
                  <a:lnTo>
                    <a:pt x="60121" y="27044"/>
                  </a:lnTo>
                  <a:lnTo>
                    <a:pt x="70019" y="28013"/>
                  </a:lnTo>
                  <a:lnTo>
                    <a:pt x="77788" y="32168"/>
                  </a:lnTo>
                  <a:lnTo>
                    <a:pt x="89540" y="46144"/>
                  </a:lnTo>
                  <a:lnTo>
                    <a:pt x="95481" y="48935"/>
                  </a:lnTo>
                  <a:lnTo>
                    <a:pt x="101782" y="48456"/>
                  </a:lnTo>
                  <a:lnTo>
                    <a:pt x="108322" y="45797"/>
                  </a:lnTo>
                  <a:lnTo>
                    <a:pt x="118708" y="33484"/>
                  </a:lnTo>
                  <a:lnTo>
                    <a:pt x="129563" y="17483"/>
                  </a:lnTo>
                  <a:lnTo>
                    <a:pt x="146086" y="2572"/>
                  </a:lnTo>
                  <a:lnTo>
                    <a:pt x="154236" y="0"/>
                  </a:lnTo>
                  <a:lnTo>
                    <a:pt x="162009" y="625"/>
                  </a:lnTo>
                  <a:lnTo>
                    <a:pt x="176884" y="7558"/>
                  </a:lnTo>
                  <a:lnTo>
                    <a:pt x="198413" y="25785"/>
                  </a:lnTo>
                  <a:lnTo>
                    <a:pt x="212561" y="43307"/>
                  </a:lnTo>
                  <a:lnTo>
                    <a:pt x="216100" y="52893"/>
                  </a:lnTo>
                  <a:lnTo>
                    <a:pt x="216159" y="93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00110" y="1568746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84642" y="14845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79399" y="163191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590217" y="848797"/>
            <a:ext cx="1000209" cy="730478"/>
            <a:chOff x="3590217" y="848797"/>
            <a:chExt cx="1000209" cy="730478"/>
          </a:xfrm>
        </p:grpSpPr>
        <p:sp>
          <p:nvSpPr>
            <p:cNvPr id="44" name="Freeform 43"/>
            <p:cNvSpPr/>
            <p:nvPr/>
          </p:nvSpPr>
          <p:spPr>
            <a:xfrm>
              <a:off x="3590217" y="1221305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57197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90217" y="132659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8" y="12724"/>
                  </a:lnTo>
                  <a:lnTo>
                    <a:pt x="73140" y="3582"/>
                  </a:lnTo>
                  <a:lnTo>
                    <a:pt x="26493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78595" y="848797"/>
              <a:ext cx="296017" cy="322958"/>
            </a:xfrm>
            <a:custGeom>
              <a:avLst/>
              <a:gdLst/>
              <a:ahLst/>
              <a:cxnLst/>
              <a:rect l="0" t="0" r="0" b="0"/>
              <a:pathLst>
                <a:path w="296017" h="322958">
                  <a:moveTo>
                    <a:pt x="74918" y="4011"/>
                  </a:moveTo>
                  <a:lnTo>
                    <a:pt x="25420" y="62574"/>
                  </a:lnTo>
                  <a:lnTo>
                    <a:pt x="4619" y="84404"/>
                  </a:lnTo>
                  <a:lnTo>
                    <a:pt x="1146" y="84512"/>
                  </a:lnTo>
                  <a:lnTo>
                    <a:pt x="0" y="79905"/>
                  </a:lnTo>
                  <a:lnTo>
                    <a:pt x="406" y="72155"/>
                  </a:lnTo>
                  <a:lnTo>
                    <a:pt x="7096" y="57304"/>
                  </a:lnTo>
                  <a:lnTo>
                    <a:pt x="30455" y="28706"/>
                  </a:lnTo>
                  <a:lnTo>
                    <a:pt x="56284" y="13148"/>
                  </a:lnTo>
                  <a:lnTo>
                    <a:pt x="86164" y="1129"/>
                  </a:lnTo>
                  <a:lnTo>
                    <a:pt x="106822" y="0"/>
                  </a:lnTo>
                  <a:lnTo>
                    <a:pt x="126532" y="4568"/>
                  </a:lnTo>
                  <a:lnTo>
                    <a:pt x="171156" y="33085"/>
                  </a:lnTo>
                  <a:lnTo>
                    <a:pt x="196110" y="59029"/>
                  </a:lnTo>
                  <a:lnTo>
                    <a:pt x="225066" y="120033"/>
                  </a:lnTo>
                  <a:lnTo>
                    <a:pt x="236129" y="151472"/>
                  </a:lnTo>
                  <a:lnTo>
                    <a:pt x="237034" y="172494"/>
                  </a:lnTo>
                  <a:lnTo>
                    <a:pt x="228083" y="214586"/>
                  </a:lnTo>
                  <a:lnTo>
                    <a:pt x="199104" y="277752"/>
                  </a:lnTo>
                  <a:lnTo>
                    <a:pt x="185094" y="295689"/>
                  </a:lnTo>
                  <a:lnTo>
                    <a:pt x="165999" y="310291"/>
                  </a:lnTo>
                  <a:lnTo>
                    <a:pt x="141914" y="320679"/>
                  </a:lnTo>
                  <a:lnTo>
                    <a:pt x="118732" y="322957"/>
                  </a:lnTo>
                  <a:lnTo>
                    <a:pt x="96730" y="318900"/>
                  </a:lnTo>
                  <a:lnTo>
                    <a:pt x="65783" y="303462"/>
                  </a:lnTo>
                  <a:lnTo>
                    <a:pt x="49021" y="290738"/>
                  </a:lnTo>
                  <a:lnTo>
                    <a:pt x="44785" y="282900"/>
                  </a:lnTo>
                  <a:lnTo>
                    <a:pt x="43198" y="264832"/>
                  </a:lnTo>
                  <a:lnTo>
                    <a:pt x="54471" y="234929"/>
                  </a:lnTo>
                  <a:lnTo>
                    <a:pt x="62456" y="228146"/>
                  </a:lnTo>
                  <a:lnTo>
                    <a:pt x="83808" y="220610"/>
                  </a:lnTo>
                  <a:lnTo>
                    <a:pt x="116546" y="221956"/>
                  </a:lnTo>
                  <a:lnTo>
                    <a:pt x="169610" y="244480"/>
                  </a:lnTo>
                  <a:lnTo>
                    <a:pt x="211775" y="265460"/>
                  </a:lnTo>
                  <a:lnTo>
                    <a:pt x="265893" y="300392"/>
                  </a:lnTo>
                  <a:lnTo>
                    <a:pt x="296016" y="309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32414" y="1231834"/>
              <a:ext cx="558012" cy="10529"/>
            </a:xfrm>
            <a:custGeom>
              <a:avLst/>
              <a:gdLst/>
              <a:ahLst/>
              <a:cxnLst/>
              <a:rect l="0" t="0" r="0" b="0"/>
              <a:pathLst>
                <a:path w="558012" h="10529">
                  <a:moveTo>
                    <a:pt x="558011" y="0"/>
                  </a:moveTo>
                  <a:lnTo>
                    <a:pt x="520533" y="8333"/>
                  </a:lnTo>
                  <a:lnTo>
                    <a:pt x="469109" y="10095"/>
                  </a:lnTo>
                  <a:lnTo>
                    <a:pt x="422225" y="10400"/>
                  </a:lnTo>
                  <a:lnTo>
                    <a:pt x="371289" y="10490"/>
                  </a:lnTo>
                  <a:lnTo>
                    <a:pt x="310081" y="10521"/>
                  </a:lnTo>
                  <a:lnTo>
                    <a:pt x="249810" y="10527"/>
                  </a:lnTo>
                  <a:lnTo>
                    <a:pt x="199190" y="10528"/>
                  </a:lnTo>
                  <a:lnTo>
                    <a:pt x="147147" y="10528"/>
                  </a:lnTo>
                  <a:lnTo>
                    <a:pt x="97802" y="10528"/>
                  </a:lnTo>
                  <a:lnTo>
                    <a:pt x="39206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58756" y="1410652"/>
              <a:ext cx="263214" cy="147566"/>
            </a:xfrm>
            <a:custGeom>
              <a:avLst/>
              <a:gdLst/>
              <a:ahLst/>
              <a:cxnLst/>
              <a:rect l="0" t="0" r="0" b="0"/>
              <a:pathLst>
                <a:path w="263214" h="147566">
                  <a:moveTo>
                    <a:pt x="0" y="147565"/>
                  </a:moveTo>
                  <a:lnTo>
                    <a:pt x="3120" y="104873"/>
                  </a:lnTo>
                  <a:lnTo>
                    <a:pt x="19128" y="52733"/>
                  </a:lnTo>
                  <a:lnTo>
                    <a:pt x="37773" y="22371"/>
                  </a:lnTo>
                  <a:lnTo>
                    <a:pt x="55392" y="5745"/>
                  </a:lnTo>
                  <a:lnTo>
                    <a:pt x="66174" y="1546"/>
                  </a:lnTo>
                  <a:lnTo>
                    <a:pt x="90632" y="0"/>
                  </a:lnTo>
                  <a:lnTo>
                    <a:pt x="125120" y="11295"/>
                  </a:lnTo>
                  <a:lnTo>
                    <a:pt x="151976" y="29460"/>
                  </a:lnTo>
                  <a:lnTo>
                    <a:pt x="203408" y="88169"/>
                  </a:lnTo>
                  <a:lnTo>
                    <a:pt x="225736" y="114759"/>
                  </a:lnTo>
                  <a:lnTo>
                    <a:pt x="263213" y="137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74570" y="1431875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71879" y="25217"/>
                  </a:lnTo>
                  <a:lnTo>
                    <a:pt x="37674" y="8459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45352" y="781248"/>
            <a:ext cx="2074757" cy="1039548"/>
            <a:chOff x="2645352" y="781248"/>
            <a:chExt cx="2074757" cy="1039548"/>
          </a:xfrm>
        </p:grpSpPr>
        <p:sp>
          <p:nvSpPr>
            <p:cNvPr id="51" name="Freeform 50"/>
            <p:cNvSpPr/>
            <p:nvPr/>
          </p:nvSpPr>
          <p:spPr>
            <a:xfrm>
              <a:off x="2645352" y="781248"/>
              <a:ext cx="2074757" cy="1039548"/>
            </a:xfrm>
            <a:custGeom>
              <a:avLst/>
              <a:gdLst/>
              <a:ahLst/>
              <a:cxnLst/>
              <a:rect l="0" t="0" r="0" b="0"/>
              <a:pathLst>
                <a:path w="2074757" h="1039548">
                  <a:moveTo>
                    <a:pt x="860637" y="271601"/>
                  </a:moveTo>
                  <a:lnTo>
                    <a:pt x="805593" y="300282"/>
                  </a:lnTo>
                  <a:lnTo>
                    <a:pt x="746125" y="331805"/>
                  </a:lnTo>
                  <a:lnTo>
                    <a:pt x="694561" y="359446"/>
                  </a:lnTo>
                  <a:lnTo>
                    <a:pt x="639316" y="387436"/>
                  </a:lnTo>
                  <a:lnTo>
                    <a:pt x="583343" y="415495"/>
                  </a:lnTo>
                  <a:lnTo>
                    <a:pt x="527226" y="443568"/>
                  </a:lnTo>
                  <a:lnTo>
                    <a:pt x="474201" y="471643"/>
                  </a:lnTo>
                  <a:lnTo>
                    <a:pt x="417681" y="499502"/>
                  </a:lnTo>
                  <a:lnTo>
                    <a:pt x="356787" y="531738"/>
                  </a:lnTo>
                  <a:lnTo>
                    <a:pt x="294494" y="566456"/>
                  </a:lnTo>
                  <a:lnTo>
                    <a:pt x="239771" y="601502"/>
                  </a:lnTo>
                  <a:lnTo>
                    <a:pt x="177482" y="643609"/>
                  </a:lnTo>
                  <a:lnTo>
                    <a:pt x="120798" y="692741"/>
                  </a:lnTo>
                  <a:lnTo>
                    <a:pt x="64431" y="741874"/>
                  </a:lnTo>
                  <a:lnTo>
                    <a:pt x="16044" y="801730"/>
                  </a:lnTo>
                  <a:lnTo>
                    <a:pt x="6411" y="820729"/>
                  </a:lnTo>
                  <a:lnTo>
                    <a:pt x="0" y="856746"/>
                  </a:lnTo>
                  <a:lnTo>
                    <a:pt x="6239" y="910837"/>
                  </a:lnTo>
                  <a:lnTo>
                    <a:pt x="16587" y="950255"/>
                  </a:lnTo>
                  <a:lnTo>
                    <a:pt x="40451" y="985720"/>
                  </a:lnTo>
                  <a:lnTo>
                    <a:pt x="55083" y="999599"/>
                  </a:lnTo>
                  <a:lnTo>
                    <a:pt x="113565" y="1025662"/>
                  </a:lnTo>
                  <a:lnTo>
                    <a:pt x="158437" y="1036967"/>
                  </a:lnTo>
                  <a:lnTo>
                    <a:pt x="212014" y="1039547"/>
                  </a:lnTo>
                  <a:lnTo>
                    <a:pt x="266487" y="1031651"/>
                  </a:lnTo>
                  <a:lnTo>
                    <a:pt x="323084" y="1015416"/>
                  </a:lnTo>
                  <a:lnTo>
                    <a:pt x="381321" y="1001538"/>
                  </a:lnTo>
                  <a:lnTo>
                    <a:pt x="435978" y="987531"/>
                  </a:lnTo>
                  <a:lnTo>
                    <a:pt x="492846" y="969991"/>
                  </a:lnTo>
                  <a:lnTo>
                    <a:pt x="553786" y="946855"/>
                  </a:lnTo>
                  <a:lnTo>
                    <a:pt x="607752" y="921899"/>
                  </a:lnTo>
                  <a:lnTo>
                    <a:pt x="671107" y="890371"/>
                  </a:lnTo>
                  <a:lnTo>
                    <a:pt x="731000" y="864606"/>
                  </a:lnTo>
                  <a:lnTo>
                    <a:pt x="792093" y="832646"/>
                  </a:lnTo>
                  <a:lnTo>
                    <a:pt x="849401" y="797963"/>
                  </a:lnTo>
                  <a:lnTo>
                    <a:pt x="909894" y="762923"/>
                  </a:lnTo>
                  <a:lnTo>
                    <a:pt x="971066" y="727835"/>
                  </a:lnTo>
                  <a:lnTo>
                    <a:pt x="1024737" y="699760"/>
                  </a:lnTo>
                  <a:lnTo>
                    <a:pt x="1086751" y="664665"/>
                  </a:lnTo>
                  <a:lnTo>
                    <a:pt x="1144181" y="629570"/>
                  </a:lnTo>
                  <a:lnTo>
                    <a:pt x="1179397" y="611633"/>
                  </a:lnTo>
                  <a:lnTo>
                    <a:pt x="1233218" y="589502"/>
                  </a:lnTo>
                  <a:lnTo>
                    <a:pt x="1294576" y="558798"/>
                  </a:lnTo>
                  <a:lnTo>
                    <a:pt x="1354389" y="537539"/>
                  </a:lnTo>
                  <a:lnTo>
                    <a:pt x="1407976" y="511762"/>
                  </a:lnTo>
                  <a:lnTo>
                    <a:pt x="1469076" y="489780"/>
                  </a:lnTo>
                  <a:lnTo>
                    <a:pt x="1524811" y="465626"/>
                  </a:lnTo>
                  <a:lnTo>
                    <a:pt x="1585602" y="447208"/>
                  </a:lnTo>
                  <a:lnTo>
                    <a:pt x="1639548" y="421213"/>
                  </a:lnTo>
                  <a:lnTo>
                    <a:pt x="1699598" y="400574"/>
                  </a:lnTo>
                  <a:lnTo>
                    <a:pt x="1760712" y="374879"/>
                  </a:lnTo>
                  <a:lnTo>
                    <a:pt x="1818023" y="352907"/>
                  </a:lnTo>
                  <a:lnTo>
                    <a:pt x="1871280" y="321519"/>
                  </a:lnTo>
                  <a:lnTo>
                    <a:pt x="1934536" y="288139"/>
                  </a:lnTo>
                  <a:lnTo>
                    <a:pt x="1996544" y="254182"/>
                  </a:lnTo>
                  <a:lnTo>
                    <a:pt x="2035703" y="222023"/>
                  </a:lnTo>
                  <a:lnTo>
                    <a:pt x="2063104" y="185899"/>
                  </a:lnTo>
                  <a:lnTo>
                    <a:pt x="2072790" y="165661"/>
                  </a:lnTo>
                  <a:lnTo>
                    <a:pt x="2074756" y="141848"/>
                  </a:lnTo>
                  <a:lnTo>
                    <a:pt x="2066485" y="94023"/>
                  </a:lnTo>
                  <a:lnTo>
                    <a:pt x="2051367" y="67037"/>
                  </a:lnTo>
                  <a:lnTo>
                    <a:pt x="2032069" y="44223"/>
                  </a:lnTo>
                  <a:lnTo>
                    <a:pt x="2005944" y="28235"/>
                  </a:lnTo>
                  <a:lnTo>
                    <a:pt x="1952179" y="8692"/>
                  </a:lnTo>
                  <a:lnTo>
                    <a:pt x="1893184" y="0"/>
                  </a:lnTo>
                  <a:lnTo>
                    <a:pt x="1842481" y="4084"/>
                  </a:lnTo>
                  <a:lnTo>
                    <a:pt x="1782521" y="8708"/>
                  </a:lnTo>
                  <a:lnTo>
                    <a:pt x="1719162" y="22931"/>
                  </a:lnTo>
                  <a:lnTo>
                    <a:pt x="1658436" y="36921"/>
                  </a:lnTo>
                  <a:lnTo>
                    <a:pt x="1604184" y="44960"/>
                  </a:lnTo>
                  <a:lnTo>
                    <a:pt x="1549577" y="65049"/>
                  </a:lnTo>
                  <a:lnTo>
                    <a:pt x="1487362" y="85203"/>
                  </a:lnTo>
                  <a:lnTo>
                    <a:pt x="1432394" y="106793"/>
                  </a:lnTo>
                  <a:lnTo>
                    <a:pt x="1376476" y="123536"/>
                  </a:lnTo>
                  <a:lnTo>
                    <a:pt x="1320370" y="143698"/>
                  </a:lnTo>
                  <a:lnTo>
                    <a:pt x="1261643" y="168768"/>
                  </a:lnTo>
                  <a:lnTo>
                    <a:pt x="1200964" y="193329"/>
                  </a:lnTo>
                  <a:lnTo>
                    <a:pt x="1139767" y="217389"/>
                  </a:lnTo>
                  <a:lnTo>
                    <a:pt x="1082446" y="247680"/>
                  </a:lnTo>
                  <a:lnTo>
                    <a:pt x="1029186" y="268884"/>
                  </a:lnTo>
                  <a:lnTo>
                    <a:pt x="970874" y="300244"/>
                  </a:lnTo>
                  <a:lnTo>
                    <a:pt x="913932" y="326514"/>
                  </a:lnTo>
                  <a:lnTo>
                    <a:pt x="860637" y="355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77013" y="863553"/>
              <a:ext cx="1921164" cy="862675"/>
            </a:xfrm>
            <a:custGeom>
              <a:avLst/>
              <a:gdLst/>
              <a:ahLst/>
              <a:cxnLst/>
              <a:rect l="0" t="0" r="0" b="0"/>
              <a:pathLst>
                <a:path w="1921164" h="862675">
                  <a:moveTo>
                    <a:pt x="70924" y="357752"/>
                  </a:moveTo>
                  <a:lnTo>
                    <a:pt x="133205" y="384116"/>
                  </a:lnTo>
                  <a:lnTo>
                    <a:pt x="187255" y="410750"/>
                  </a:lnTo>
                  <a:lnTo>
                    <a:pt x="248591" y="444367"/>
                  </a:lnTo>
                  <a:lnTo>
                    <a:pt x="302378" y="471526"/>
                  </a:lnTo>
                  <a:lnTo>
                    <a:pt x="365707" y="503234"/>
                  </a:lnTo>
                  <a:lnTo>
                    <a:pt x="416239" y="522797"/>
                  </a:lnTo>
                  <a:lnTo>
                    <a:pt x="471280" y="544858"/>
                  </a:lnTo>
                  <a:lnTo>
                    <a:pt x="527213" y="560828"/>
                  </a:lnTo>
                  <a:lnTo>
                    <a:pt x="589023" y="590241"/>
                  </a:lnTo>
                  <a:lnTo>
                    <a:pt x="650065" y="623418"/>
                  </a:lnTo>
                  <a:lnTo>
                    <a:pt x="703342" y="644239"/>
                  </a:lnTo>
                  <a:lnTo>
                    <a:pt x="758926" y="670536"/>
                  </a:lnTo>
                  <a:lnTo>
                    <a:pt x="813796" y="691025"/>
                  </a:lnTo>
                  <a:lnTo>
                    <a:pt x="876067" y="723185"/>
                  </a:lnTo>
                  <a:lnTo>
                    <a:pt x="931041" y="742499"/>
                  </a:lnTo>
                  <a:lnTo>
                    <a:pt x="986961" y="757579"/>
                  </a:lnTo>
                  <a:lnTo>
                    <a:pt x="1049866" y="775349"/>
                  </a:lnTo>
                  <a:lnTo>
                    <a:pt x="1103369" y="792534"/>
                  </a:lnTo>
                  <a:lnTo>
                    <a:pt x="1145025" y="805161"/>
                  </a:lnTo>
                  <a:lnTo>
                    <a:pt x="1201021" y="815017"/>
                  </a:lnTo>
                  <a:lnTo>
                    <a:pt x="1264378" y="828229"/>
                  </a:lnTo>
                  <a:lnTo>
                    <a:pt x="1323167" y="838984"/>
                  </a:lnTo>
                  <a:lnTo>
                    <a:pt x="1374250" y="847044"/>
                  </a:lnTo>
                  <a:lnTo>
                    <a:pt x="1426541" y="851496"/>
                  </a:lnTo>
                  <a:lnTo>
                    <a:pt x="1485050" y="855495"/>
                  </a:lnTo>
                  <a:lnTo>
                    <a:pt x="1546997" y="861614"/>
                  </a:lnTo>
                  <a:lnTo>
                    <a:pt x="1595704" y="862674"/>
                  </a:lnTo>
                  <a:lnTo>
                    <a:pt x="1654989" y="861862"/>
                  </a:lnTo>
                  <a:lnTo>
                    <a:pt x="1718203" y="854043"/>
                  </a:lnTo>
                  <a:lnTo>
                    <a:pt x="1774463" y="844473"/>
                  </a:lnTo>
                  <a:lnTo>
                    <a:pt x="1834449" y="831317"/>
                  </a:lnTo>
                  <a:lnTo>
                    <a:pt x="1857260" y="823249"/>
                  </a:lnTo>
                  <a:lnTo>
                    <a:pt x="1898449" y="792301"/>
                  </a:lnTo>
                  <a:lnTo>
                    <a:pt x="1914567" y="766098"/>
                  </a:lnTo>
                  <a:lnTo>
                    <a:pt x="1921163" y="730518"/>
                  </a:lnTo>
                  <a:lnTo>
                    <a:pt x="1917528" y="695929"/>
                  </a:lnTo>
                  <a:lnTo>
                    <a:pt x="1909002" y="677289"/>
                  </a:lnTo>
                  <a:lnTo>
                    <a:pt x="1864021" y="615625"/>
                  </a:lnTo>
                  <a:lnTo>
                    <a:pt x="1804408" y="564911"/>
                  </a:lnTo>
                  <a:lnTo>
                    <a:pt x="1744629" y="523877"/>
                  </a:lnTo>
                  <a:lnTo>
                    <a:pt x="1681756" y="490138"/>
                  </a:lnTo>
                  <a:lnTo>
                    <a:pt x="1629138" y="461479"/>
                  </a:lnTo>
                  <a:lnTo>
                    <a:pt x="1578622" y="437470"/>
                  </a:lnTo>
                  <a:lnTo>
                    <a:pt x="1523583" y="410197"/>
                  </a:lnTo>
                  <a:lnTo>
                    <a:pt x="1467651" y="387869"/>
                  </a:lnTo>
                  <a:lnTo>
                    <a:pt x="1411543" y="364958"/>
                  </a:lnTo>
                  <a:lnTo>
                    <a:pt x="1352280" y="344834"/>
                  </a:lnTo>
                  <a:lnTo>
                    <a:pt x="1290183" y="318676"/>
                  </a:lnTo>
                  <a:lnTo>
                    <a:pt x="1232858" y="298214"/>
                  </a:lnTo>
                  <a:lnTo>
                    <a:pt x="1173355" y="272855"/>
                  </a:lnTo>
                  <a:lnTo>
                    <a:pt x="1111211" y="245316"/>
                  </a:lnTo>
                  <a:lnTo>
                    <a:pt x="1062470" y="229941"/>
                  </a:lnTo>
                  <a:lnTo>
                    <a:pt x="1002003" y="205860"/>
                  </a:lnTo>
                  <a:lnTo>
                    <a:pt x="945000" y="181693"/>
                  </a:lnTo>
                  <a:lnTo>
                    <a:pt x="881863" y="160436"/>
                  </a:lnTo>
                  <a:lnTo>
                    <a:pt x="825211" y="135806"/>
                  </a:lnTo>
                  <a:lnTo>
                    <a:pt x="775218" y="118465"/>
                  </a:lnTo>
                  <a:lnTo>
                    <a:pt x="726480" y="102799"/>
                  </a:lnTo>
                  <a:lnTo>
                    <a:pt x="668090" y="82133"/>
                  </a:lnTo>
                  <a:lnTo>
                    <a:pt x="619999" y="64867"/>
                  </a:lnTo>
                  <a:lnTo>
                    <a:pt x="568705" y="50523"/>
                  </a:lnTo>
                  <a:lnTo>
                    <a:pt x="507377" y="35196"/>
                  </a:lnTo>
                  <a:lnTo>
                    <a:pt x="450202" y="20903"/>
                  </a:lnTo>
                  <a:lnTo>
                    <a:pt x="388259" y="12404"/>
                  </a:lnTo>
                  <a:lnTo>
                    <a:pt x="328103" y="3489"/>
                  </a:lnTo>
                  <a:lnTo>
                    <a:pt x="268041" y="515"/>
                  </a:lnTo>
                  <a:lnTo>
                    <a:pt x="217457" y="0"/>
                  </a:lnTo>
                  <a:lnTo>
                    <a:pt x="159141" y="5415"/>
                  </a:lnTo>
                  <a:lnTo>
                    <a:pt x="99355" y="11684"/>
                  </a:lnTo>
                  <a:lnTo>
                    <a:pt x="63751" y="26836"/>
                  </a:lnTo>
                  <a:lnTo>
                    <a:pt x="22695" y="59772"/>
                  </a:lnTo>
                  <a:lnTo>
                    <a:pt x="6591" y="86188"/>
                  </a:lnTo>
                  <a:lnTo>
                    <a:pt x="0" y="127420"/>
                  </a:lnTo>
                  <a:lnTo>
                    <a:pt x="3636" y="171093"/>
                  </a:lnTo>
                  <a:lnTo>
                    <a:pt x="26997" y="230399"/>
                  </a:lnTo>
                  <a:lnTo>
                    <a:pt x="48079" y="273325"/>
                  </a:lnTo>
                  <a:lnTo>
                    <a:pt x="83179" y="307193"/>
                  </a:lnTo>
                  <a:lnTo>
                    <a:pt x="120789" y="339533"/>
                  </a:lnTo>
                  <a:lnTo>
                    <a:pt x="156683" y="373781"/>
                  </a:lnTo>
                  <a:lnTo>
                    <a:pt x="207795" y="410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811730" y="1020552"/>
            <a:ext cx="2023644" cy="781993"/>
            <a:chOff x="5811730" y="1020552"/>
            <a:chExt cx="2023644" cy="781993"/>
          </a:xfrm>
        </p:grpSpPr>
        <p:sp>
          <p:nvSpPr>
            <p:cNvPr id="54" name="Freeform 53"/>
            <p:cNvSpPr/>
            <p:nvPr/>
          </p:nvSpPr>
          <p:spPr>
            <a:xfrm>
              <a:off x="5811730" y="1126469"/>
              <a:ext cx="273742" cy="168537"/>
            </a:xfrm>
            <a:custGeom>
              <a:avLst/>
              <a:gdLst/>
              <a:ahLst/>
              <a:cxnLst/>
              <a:rect l="0" t="0" r="0" b="0"/>
              <a:pathLst>
                <a:path w="273742" h="168537">
                  <a:moveTo>
                    <a:pt x="0" y="168536"/>
                  </a:moveTo>
                  <a:lnTo>
                    <a:pt x="0" y="109919"/>
                  </a:lnTo>
                  <a:lnTo>
                    <a:pt x="2340" y="49679"/>
                  </a:lnTo>
                  <a:lnTo>
                    <a:pt x="11179" y="24464"/>
                  </a:lnTo>
                  <a:lnTo>
                    <a:pt x="26025" y="7797"/>
                  </a:lnTo>
                  <a:lnTo>
                    <a:pt x="34898" y="1715"/>
                  </a:lnTo>
                  <a:lnTo>
                    <a:pt x="44322" y="0"/>
                  </a:lnTo>
                  <a:lnTo>
                    <a:pt x="64152" y="4334"/>
                  </a:lnTo>
                  <a:lnTo>
                    <a:pt x="105479" y="34585"/>
                  </a:lnTo>
                  <a:lnTo>
                    <a:pt x="168473" y="93923"/>
                  </a:lnTo>
                  <a:lnTo>
                    <a:pt x="224393" y="140071"/>
                  </a:lnTo>
                  <a:lnTo>
                    <a:pt x="257624" y="162220"/>
                  </a:lnTo>
                  <a:lnTo>
                    <a:pt x="273741" y="168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27544" y="1126549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126342" y="0"/>
                  </a:moveTo>
                  <a:lnTo>
                    <a:pt x="83190" y="52727"/>
                  </a:lnTo>
                  <a:lnTo>
                    <a:pt x="53130" y="105995"/>
                  </a:lnTo>
                  <a:lnTo>
                    <a:pt x="18781" y="16599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59212" y="1147606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38155" y="1221305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618296" y="1039058"/>
              <a:ext cx="235757" cy="272765"/>
            </a:xfrm>
            <a:custGeom>
              <a:avLst/>
              <a:gdLst/>
              <a:ahLst/>
              <a:cxnLst/>
              <a:rect l="0" t="0" r="0" b="0"/>
              <a:pathLst>
                <a:path w="235757" h="272765">
                  <a:moveTo>
                    <a:pt x="67299" y="34848"/>
                  </a:moveTo>
                  <a:lnTo>
                    <a:pt x="72889" y="18081"/>
                  </a:lnTo>
                  <a:lnTo>
                    <a:pt x="84992" y="6729"/>
                  </a:lnTo>
                  <a:lnTo>
                    <a:pt x="93133" y="2064"/>
                  </a:lnTo>
                  <a:lnTo>
                    <a:pt x="114656" y="0"/>
                  </a:lnTo>
                  <a:lnTo>
                    <a:pt x="138650" y="4152"/>
                  </a:lnTo>
                  <a:lnTo>
                    <a:pt x="161012" y="13797"/>
                  </a:lnTo>
                  <a:lnTo>
                    <a:pt x="187743" y="37970"/>
                  </a:lnTo>
                  <a:lnTo>
                    <a:pt x="210481" y="67359"/>
                  </a:lnTo>
                  <a:lnTo>
                    <a:pt x="218673" y="91021"/>
                  </a:lnTo>
                  <a:lnTo>
                    <a:pt x="221144" y="118306"/>
                  </a:lnTo>
                  <a:lnTo>
                    <a:pt x="214789" y="164212"/>
                  </a:lnTo>
                  <a:lnTo>
                    <a:pt x="198608" y="199910"/>
                  </a:lnTo>
                  <a:lnTo>
                    <a:pt x="177825" y="225825"/>
                  </a:lnTo>
                  <a:lnTo>
                    <a:pt x="124185" y="262696"/>
                  </a:lnTo>
                  <a:lnTo>
                    <a:pt x="84025" y="272764"/>
                  </a:lnTo>
                  <a:lnTo>
                    <a:pt x="48079" y="270158"/>
                  </a:lnTo>
                  <a:lnTo>
                    <a:pt x="15201" y="256388"/>
                  </a:lnTo>
                  <a:lnTo>
                    <a:pt x="8001" y="248052"/>
                  </a:lnTo>
                  <a:lnTo>
                    <a:pt x="0" y="226312"/>
                  </a:lnTo>
                  <a:lnTo>
                    <a:pt x="1376" y="217473"/>
                  </a:lnTo>
                  <a:lnTo>
                    <a:pt x="5803" y="210410"/>
                  </a:lnTo>
                  <a:lnTo>
                    <a:pt x="12264" y="204532"/>
                  </a:lnTo>
                  <a:lnTo>
                    <a:pt x="31921" y="198001"/>
                  </a:lnTo>
                  <a:lnTo>
                    <a:pt x="88257" y="193808"/>
                  </a:lnTo>
                  <a:lnTo>
                    <a:pt x="148476" y="192980"/>
                  </a:lnTo>
                  <a:lnTo>
                    <a:pt x="206123" y="189696"/>
                  </a:lnTo>
                  <a:lnTo>
                    <a:pt x="235756" y="182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75150" y="1126549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63171" y="0"/>
                  </a:moveTo>
                  <a:lnTo>
                    <a:pt x="20509" y="6087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33036" y="1094963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147399" y="157928"/>
                  </a:moveTo>
                  <a:lnTo>
                    <a:pt x="110313" y="104053"/>
                  </a:lnTo>
                  <a:lnTo>
                    <a:pt x="59396" y="492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06777" y="1020552"/>
              <a:ext cx="242157" cy="290986"/>
            </a:xfrm>
            <a:custGeom>
              <a:avLst/>
              <a:gdLst/>
              <a:ahLst/>
              <a:cxnLst/>
              <a:rect l="0" t="0" r="0" b="0"/>
              <a:pathLst>
                <a:path w="242157" h="290986">
                  <a:moveTo>
                    <a:pt x="0" y="42826"/>
                  </a:moveTo>
                  <a:lnTo>
                    <a:pt x="5589" y="26058"/>
                  </a:lnTo>
                  <a:lnTo>
                    <a:pt x="17692" y="11587"/>
                  </a:lnTo>
                  <a:lnTo>
                    <a:pt x="25832" y="4452"/>
                  </a:lnTo>
                  <a:lnTo>
                    <a:pt x="35939" y="866"/>
                  </a:lnTo>
                  <a:lnTo>
                    <a:pt x="59647" y="0"/>
                  </a:lnTo>
                  <a:lnTo>
                    <a:pt x="93713" y="11679"/>
                  </a:lnTo>
                  <a:lnTo>
                    <a:pt x="120444" y="35547"/>
                  </a:lnTo>
                  <a:lnTo>
                    <a:pt x="157613" y="96820"/>
                  </a:lnTo>
                  <a:lnTo>
                    <a:pt x="175771" y="144222"/>
                  </a:lnTo>
                  <a:lnTo>
                    <a:pt x="182236" y="180308"/>
                  </a:lnTo>
                  <a:lnTo>
                    <a:pt x="176854" y="238482"/>
                  </a:lnTo>
                  <a:lnTo>
                    <a:pt x="174055" y="250472"/>
                  </a:lnTo>
                  <a:lnTo>
                    <a:pt x="161586" y="270034"/>
                  </a:lnTo>
                  <a:lnTo>
                    <a:pt x="153348" y="278526"/>
                  </a:lnTo>
                  <a:lnTo>
                    <a:pt x="131716" y="287961"/>
                  </a:lnTo>
                  <a:lnTo>
                    <a:pt x="107673" y="290985"/>
                  </a:lnTo>
                  <a:lnTo>
                    <a:pt x="85290" y="288430"/>
                  </a:lnTo>
                  <a:lnTo>
                    <a:pt x="52957" y="274825"/>
                  </a:lnTo>
                  <a:lnTo>
                    <a:pt x="37964" y="259410"/>
                  </a:lnTo>
                  <a:lnTo>
                    <a:pt x="32328" y="250386"/>
                  </a:lnTo>
                  <a:lnTo>
                    <a:pt x="30911" y="240861"/>
                  </a:lnTo>
                  <a:lnTo>
                    <a:pt x="35575" y="220919"/>
                  </a:lnTo>
                  <a:lnTo>
                    <a:pt x="42434" y="213027"/>
                  </a:lnTo>
                  <a:lnTo>
                    <a:pt x="62533" y="201139"/>
                  </a:lnTo>
                  <a:lnTo>
                    <a:pt x="114734" y="192381"/>
                  </a:lnTo>
                  <a:lnTo>
                    <a:pt x="177038" y="190651"/>
                  </a:lnTo>
                  <a:lnTo>
                    <a:pt x="214283" y="193471"/>
                  </a:lnTo>
                  <a:lnTo>
                    <a:pt x="242156" y="200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06528" y="1568006"/>
              <a:ext cx="273742" cy="190254"/>
            </a:xfrm>
            <a:custGeom>
              <a:avLst/>
              <a:gdLst/>
              <a:ahLst/>
              <a:cxnLst/>
              <a:rect l="0" t="0" r="0" b="0"/>
              <a:pathLst>
                <a:path w="273742" h="190254">
                  <a:moveTo>
                    <a:pt x="0" y="190253"/>
                  </a:moveTo>
                  <a:lnTo>
                    <a:pt x="17959" y="136378"/>
                  </a:lnTo>
                  <a:lnTo>
                    <a:pt x="39811" y="74331"/>
                  </a:lnTo>
                  <a:lnTo>
                    <a:pt x="70811" y="21782"/>
                  </a:lnTo>
                  <a:lnTo>
                    <a:pt x="87624" y="6972"/>
                  </a:lnTo>
                  <a:lnTo>
                    <a:pt x="97020" y="1385"/>
                  </a:lnTo>
                  <a:lnTo>
                    <a:pt x="105624" y="0"/>
                  </a:lnTo>
                  <a:lnTo>
                    <a:pt x="113700" y="1417"/>
                  </a:lnTo>
                  <a:lnTo>
                    <a:pt x="128912" y="9229"/>
                  </a:lnTo>
                  <a:lnTo>
                    <a:pt x="143472" y="20501"/>
                  </a:lnTo>
                  <a:lnTo>
                    <a:pt x="178930" y="73460"/>
                  </a:lnTo>
                  <a:lnTo>
                    <a:pt x="207050" y="110770"/>
                  </a:lnTo>
                  <a:lnTo>
                    <a:pt x="250488" y="144720"/>
                  </a:lnTo>
                  <a:lnTo>
                    <a:pt x="273741" y="158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43399" y="1558217"/>
              <a:ext cx="136871" cy="200043"/>
            </a:xfrm>
            <a:custGeom>
              <a:avLst/>
              <a:gdLst/>
              <a:ahLst/>
              <a:cxnLst/>
              <a:rect l="0" t="0" r="0" b="0"/>
              <a:pathLst>
                <a:path w="136871" h="200043">
                  <a:moveTo>
                    <a:pt x="136870" y="0"/>
                  </a:moveTo>
                  <a:lnTo>
                    <a:pt x="93718" y="52728"/>
                  </a:lnTo>
                  <a:lnTo>
                    <a:pt x="63659" y="105995"/>
                  </a:lnTo>
                  <a:lnTo>
                    <a:pt x="28140" y="15992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01368" y="1579274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90839" y="166350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3122" y="7409"/>
                  </a:lnTo>
                  <a:lnTo>
                    <a:pt x="1150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76609" y="1463461"/>
              <a:ext cx="9071" cy="294799"/>
            </a:xfrm>
            <a:custGeom>
              <a:avLst/>
              <a:gdLst/>
              <a:ahLst/>
              <a:cxnLst/>
              <a:rect l="0" t="0" r="0" b="0"/>
              <a:pathLst>
                <a:path w="9071" h="294799">
                  <a:moveTo>
                    <a:pt x="9070" y="0"/>
                  </a:moveTo>
                  <a:lnTo>
                    <a:pt x="5950" y="54144"/>
                  </a:lnTo>
                  <a:lnTo>
                    <a:pt x="4" y="114680"/>
                  </a:lnTo>
                  <a:lnTo>
                    <a:pt x="0" y="174558"/>
                  </a:lnTo>
                  <a:lnTo>
                    <a:pt x="6932" y="234565"/>
                  </a:lnTo>
                  <a:lnTo>
                    <a:pt x="907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62615" y="1495046"/>
              <a:ext cx="233593" cy="146792"/>
            </a:xfrm>
            <a:custGeom>
              <a:avLst/>
              <a:gdLst/>
              <a:ahLst/>
              <a:cxnLst/>
              <a:rect l="0" t="0" r="0" b="0"/>
              <a:pathLst>
                <a:path w="233593" h="146792">
                  <a:moveTo>
                    <a:pt x="233592" y="115814"/>
                  </a:moveTo>
                  <a:lnTo>
                    <a:pt x="216824" y="110224"/>
                  </a:lnTo>
                  <a:lnTo>
                    <a:pt x="199233" y="110600"/>
                  </a:lnTo>
                  <a:lnTo>
                    <a:pt x="138592" y="126809"/>
                  </a:lnTo>
                  <a:lnTo>
                    <a:pt x="83822" y="142781"/>
                  </a:lnTo>
                  <a:lnTo>
                    <a:pt x="24287" y="146487"/>
                  </a:lnTo>
                  <a:lnTo>
                    <a:pt x="9827" y="146791"/>
                  </a:lnTo>
                  <a:lnTo>
                    <a:pt x="2527" y="143484"/>
                  </a:lnTo>
                  <a:lnTo>
                    <a:pt x="0" y="137770"/>
                  </a:lnTo>
                  <a:lnTo>
                    <a:pt x="7166" y="103383"/>
                  </a:lnTo>
                  <a:lnTo>
                    <a:pt x="39693" y="41027"/>
                  </a:lnTo>
                  <a:lnTo>
                    <a:pt x="546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39902" y="1660784"/>
              <a:ext cx="261674" cy="129061"/>
            </a:xfrm>
            <a:custGeom>
              <a:avLst/>
              <a:gdLst/>
              <a:ahLst/>
              <a:cxnLst/>
              <a:rect l="0" t="0" r="0" b="0"/>
              <a:pathLst>
                <a:path w="261674" h="129061">
                  <a:moveTo>
                    <a:pt x="30046" y="23775"/>
                  </a:moveTo>
                  <a:lnTo>
                    <a:pt x="18868" y="40543"/>
                  </a:lnTo>
                  <a:lnTo>
                    <a:pt x="11916" y="73327"/>
                  </a:lnTo>
                  <a:lnTo>
                    <a:pt x="8398" y="118138"/>
                  </a:lnTo>
                  <a:lnTo>
                    <a:pt x="6255" y="118269"/>
                  </a:lnTo>
                  <a:lnTo>
                    <a:pt x="3657" y="114847"/>
                  </a:lnTo>
                  <a:lnTo>
                    <a:pt x="0" y="87674"/>
                  </a:lnTo>
                  <a:lnTo>
                    <a:pt x="4506" y="49987"/>
                  </a:lnTo>
                  <a:lnTo>
                    <a:pt x="18839" y="14774"/>
                  </a:lnTo>
                  <a:lnTo>
                    <a:pt x="26084" y="8416"/>
                  </a:lnTo>
                  <a:lnTo>
                    <a:pt x="34423" y="5347"/>
                  </a:lnTo>
                  <a:lnTo>
                    <a:pt x="53049" y="5056"/>
                  </a:lnTo>
                  <a:lnTo>
                    <a:pt x="73025" y="8827"/>
                  </a:lnTo>
                  <a:lnTo>
                    <a:pt x="90481" y="20641"/>
                  </a:lnTo>
                  <a:lnTo>
                    <a:pt x="104869" y="37590"/>
                  </a:lnTo>
                  <a:lnTo>
                    <a:pt x="115163" y="56821"/>
                  </a:lnTo>
                  <a:lnTo>
                    <a:pt x="119546" y="58674"/>
                  </a:lnTo>
                  <a:lnTo>
                    <a:pt x="123638" y="55230"/>
                  </a:lnTo>
                  <a:lnTo>
                    <a:pt x="144536" y="14183"/>
                  </a:lnTo>
                  <a:lnTo>
                    <a:pt x="160479" y="2744"/>
                  </a:lnTo>
                  <a:lnTo>
                    <a:pt x="182383" y="0"/>
                  </a:lnTo>
                  <a:lnTo>
                    <a:pt x="194775" y="906"/>
                  </a:lnTo>
                  <a:lnTo>
                    <a:pt x="214783" y="11272"/>
                  </a:lnTo>
                  <a:lnTo>
                    <a:pt x="230304" y="27577"/>
                  </a:lnTo>
                  <a:lnTo>
                    <a:pt x="253758" y="76918"/>
                  </a:lnTo>
                  <a:lnTo>
                    <a:pt x="261673" y="129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17388" y="1674031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17388" y="15792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22673" y="178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26954" y="2709320"/>
            <a:ext cx="563916" cy="569240"/>
            <a:chOff x="326954" y="2709320"/>
            <a:chExt cx="563916" cy="569240"/>
          </a:xfrm>
        </p:grpSpPr>
        <p:sp>
          <p:nvSpPr>
            <p:cNvPr id="73" name="Freeform 72"/>
            <p:cNvSpPr/>
            <p:nvPr/>
          </p:nvSpPr>
          <p:spPr>
            <a:xfrm>
              <a:off x="379137" y="2768994"/>
              <a:ext cx="368387" cy="424418"/>
            </a:xfrm>
            <a:custGeom>
              <a:avLst/>
              <a:gdLst/>
              <a:ahLst/>
              <a:cxnLst/>
              <a:rect l="0" t="0" r="0" b="0"/>
              <a:pathLst>
                <a:path w="368387" h="424418">
                  <a:moveTo>
                    <a:pt x="84116" y="0"/>
                  </a:moveTo>
                  <a:lnTo>
                    <a:pt x="49370" y="53875"/>
                  </a:lnTo>
                  <a:lnTo>
                    <a:pt x="28472" y="105447"/>
                  </a:lnTo>
                  <a:lnTo>
                    <a:pt x="22454" y="111243"/>
                  </a:lnTo>
                  <a:lnTo>
                    <a:pt x="14932" y="113936"/>
                  </a:lnTo>
                  <a:lnTo>
                    <a:pt x="6408" y="114562"/>
                  </a:lnTo>
                  <a:lnTo>
                    <a:pt x="1895" y="110300"/>
                  </a:lnTo>
                  <a:lnTo>
                    <a:pt x="56" y="102779"/>
                  </a:lnTo>
                  <a:lnTo>
                    <a:pt x="0" y="93086"/>
                  </a:lnTo>
                  <a:lnTo>
                    <a:pt x="11100" y="62676"/>
                  </a:lnTo>
                  <a:lnTo>
                    <a:pt x="29207" y="37028"/>
                  </a:lnTo>
                  <a:lnTo>
                    <a:pt x="54979" y="20200"/>
                  </a:lnTo>
                  <a:lnTo>
                    <a:pt x="90431" y="13395"/>
                  </a:lnTo>
                  <a:lnTo>
                    <a:pt x="130571" y="22556"/>
                  </a:lnTo>
                  <a:lnTo>
                    <a:pt x="160922" y="40089"/>
                  </a:lnTo>
                  <a:lnTo>
                    <a:pt x="207748" y="85348"/>
                  </a:lnTo>
                  <a:lnTo>
                    <a:pt x="244027" y="138188"/>
                  </a:lnTo>
                  <a:lnTo>
                    <a:pt x="256929" y="176906"/>
                  </a:lnTo>
                  <a:lnTo>
                    <a:pt x="261882" y="231910"/>
                  </a:lnTo>
                  <a:lnTo>
                    <a:pt x="260219" y="259829"/>
                  </a:lnTo>
                  <a:lnTo>
                    <a:pt x="240088" y="312761"/>
                  </a:lnTo>
                  <a:lnTo>
                    <a:pt x="199758" y="375635"/>
                  </a:lnTo>
                  <a:lnTo>
                    <a:pt x="171820" y="406432"/>
                  </a:lnTo>
                  <a:lnTo>
                    <a:pt x="145198" y="422372"/>
                  </a:lnTo>
                  <a:lnTo>
                    <a:pt x="125302" y="424417"/>
                  </a:lnTo>
                  <a:lnTo>
                    <a:pt x="115083" y="423325"/>
                  </a:lnTo>
                  <a:lnTo>
                    <a:pt x="97489" y="412753"/>
                  </a:lnTo>
                  <a:lnTo>
                    <a:pt x="89522" y="405020"/>
                  </a:lnTo>
                  <a:lnTo>
                    <a:pt x="80670" y="383950"/>
                  </a:lnTo>
                  <a:lnTo>
                    <a:pt x="78309" y="371780"/>
                  </a:lnTo>
                  <a:lnTo>
                    <a:pt x="81925" y="348900"/>
                  </a:lnTo>
                  <a:lnTo>
                    <a:pt x="86165" y="337885"/>
                  </a:lnTo>
                  <a:lnTo>
                    <a:pt x="100235" y="322527"/>
                  </a:lnTo>
                  <a:lnTo>
                    <a:pt x="108900" y="316794"/>
                  </a:lnTo>
                  <a:lnTo>
                    <a:pt x="143452" y="308725"/>
                  </a:lnTo>
                  <a:lnTo>
                    <a:pt x="177737" y="311923"/>
                  </a:lnTo>
                  <a:lnTo>
                    <a:pt x="231366" y="335124"/>
                  </a:lnTo>
                  <a:lnTo>
                    <a:pt x="292544" y="359120"/>
                  </a:lnTo>
                  <a:lnTo>
                    <a:pt x="319860" y="359261"/>
                  </a:lnTo>
                  <a:lnTo>
                    <a:pt x="341360" y="352304"/>
                  </a:lnTo>
                  <a:lnTo>
                    <a:pt x="3683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6954" y="2709320"/>
              <a:ext cx="563916" cy="569240"/>
            </a:xfrm>
            <a:custGeom>
              <a:avLst/>
              <a:gdLst/>
              <a:ahLst/>
              <a:cxnLst/>
              <a:rect l="0" t="0" r="0" b="0"/>
              <a:pathLst>
                <a:path w="563916" h="569240">
                  <a:moveTo>
                    <a:pt x="367926" y="28089"/>
                  </a:moveTo>
                  <a:lnTo>
                    <a:pt x="315876" y="8303"/>
                  </a:lnTo>
                  <a:lnTo>
                    <a:pt x="262817" y="0"/>
                  </a:lnTo>
                  <a:lnTo>
                    <a:pt x="213170" y="659"/>
                  </a:lnTo>
                  <a:lnTo>
                    <a:pt x="160063" y="11362"/>
                  </a:lnTo>
                  <a:lnTo>
                    <a:pt x="108541" y="41552"/>
                  </a:lnTo>
                  <a:lnTo>
                    <a:pt x="52575" y="97236"/>
                  </a:lnTo>
                  <a:lnTo>
                    <a:pt x="19632" y="150239"/>
                  </a:lnTo>
                  <a:lnTo>
                    <a:pt x="5935" y="187114"/>
                  </a:lnTo>
                  <a:lnTo>
                    <a:pt x="1357" y="234045"/>
                  </a:lnTo>
                  <a:lnTo>
                    <a:pt x="0" y="284995"/>
                  </a:lnTo>
                  <a:lnTo>
                    <a:pt x="2661" y="348374"/>
                  </a:lnTo>
                  <a:lnTo>
                    <a:pt x="19695" y="400971"/>
                  </a:lnTo>
                  <a:lnTo>
                    <a:pt x="46759" y="456421"/>
                  </a:lnTo>
                  <a:lnTo>
                    <a:pt x="75844" y="496074"/>
                  </a:lnTo>
                  <a:lnTo>
                    <a:pt x="127001" y="531618"/>
                  </a:lnTo>
                  <a:lnTo>
                    <a:pt x="171369" y="550849"/>
                  </a:lnTo>
                  <a:lnTo>
                    <a:pt x="221560" y="563957"/>
                  </a:lnTo>
                  <a:lnTo>
                    <a:pt x="256081" y="569239"/>
                  </a:lnTo>
                  <a:lnTo>
                    <a:pt x="307231" y="566805"/>
                  </a:lnTo>
                  <a:lnTo>
                    <a:pt x="363909" y="562271"/>
                  </a:lnTo>
                  <a:lnTo>
                    <a:pt x="388368" y="554452"/>
                  </a:lnTo>
                  <a:lnTo>
                    <a:pt x="450456" y="511005"/>
                  </a:lnTo>
                  <a:lnTo>
                    <a:pt x="507796" y="456577"/>
                  </a:lnTo>
                  <a:lnTo>
                    <a:pt x="529212" y="431779"/>
                  </a:lnTo>
                  <a:lnTo>
                    <a:pt x="554290" y="372776"/>
                  </a:lnTo>
                  <a:lnTo>
                    <a:pt x="563915" y="318951"/>
                  </a:lnTo>
                  <a:lnTo>
                    <a:pt x="563647" y="261669"/>
                  </a:lnTo>
                  <a:lnTo>
                    <a:pt x="553040" y="207652"/>
                  </a:lnTo>
                  <a:lnTo>
                    <a:pt x="535079" y="163961"/>
                  </a:lnTo>
                  <a:lnTo>
                    <a:pt x="518255" y="143459"/>
                  </a:lnTo>
                  <a:lnTo>
                    <a:pt x="459978" y="96791"/>
                  </a:lnTo>
                  <a:lnTo>
                    <a:pt x="401351" y="71393"/>
                  </a:lnTo>
                  <a:lnTo>
                    <a:pt x="342741" y="49250"/>
                  </a:lnTo>
                  <a:lnTo>
                    <a:pt x="325812" y="38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206792" y="2718940"/>
            <a:ext cx="3162535" cy="468438"/>
            <a:chOff x="1206792" y="2718940"/>
            <a:chExt cx="3162535" cy="468438"/>
          </a:xfrm>
        </p:grpSpPr>
        <p:sp>
          <p:nvSpPr>
            <p:cNvPr id="76" name="Freeform 75"/>
            <p:cNvSpPr/>
            <p:nvPr/>
          </p:nvSpPr>
          <p:spPr>
            <a:xfrm>
              <a:off x="1206792" y="2718940"/>
              <a:ext cx="399854" cy="468438"/>
            </a:xfrm>
            <a:custGeom>
              <a:avLst/>
              <a:gdLst/>
              <a:ahLst/>
              <a:cxnLst/>
              <a:rect l="0" t="0" r="0" b="0"/>
              <a:pathLst>
                <a:path w="399854" h="468438">
                  <a:moveTo>
                    <a:pt x="256669" y="50054"/>
                  </a:moveTo>
                  <a:lnTo>
                    <a:pt x="221771" y="20746"/>
                  </a:lnTo>
                  <a:lnTo>
                    <a:pt x="192516" y="6145"/>
                  </a:lnTo>
                  <a:lnTo>
                    <a:pt x="156032" y="0"/>
                  </a:lnTo>
                  <a:lnTo>
                    <a:pt x="102952" y="6329"/>
                  </a:lnTo>
                  <a:lnTo>
                    <a:pt x="69573" y="16692"/>
                  </a:lnTo>
                  <a:lnTo>
                    <a:pt x="29332" y="47235"/>
                  </a:lnTo>
                  <a:lnTo>
                    <a:pt x="13315" y="73396"/>
                  </a:lnTo>
                  <a:lnTo>
                    <a:pt x="1160" y="103374"/>
                  </a:lnTo>
                  <a:lnTo>
                    <a:pt x="0" y="124055"/>
                  </a:lnTo>
                  <a:lnTo>
                    <a:pt x="4553" y="143775"/>
                  </a:lnTo>
                  <a:lnTo>
                    <a:pt x="14376" y="160338"/>
                  </a:lnTo>
                  <a:lnTo>
                    <a:pt x="38649" y="182817"/>
                  </a:lnTo>
                  <a:lnTo>
                    <a:pt x="48151" y="186526"/>
                  </a:lnTo>
                  <a:lnTo>
                    <a:pt x="104601" y="187103"/>
                  </a:lnTo>
                  <a:lnTo>
                    <a:pt x="164417" y="175495"/>
                  </a:lnTo>
                  <a:lnTo>
                    <a:pt x="218559" y="167770"/>
                  </a:lnTo>
                  <a:lnTo>
                    <a:pt x="276866" y="177571"/>
                  </a:lnTo>
                  <a:lnTo>
                    <a:pt x="319670" y="196256"/>
                  </a:lnTo>
                  <a:lnTo>
                    <a:pt x="353515" y="223646"/>
                  </a:lnTo>
                  <a:lnTo>
                    <a:pt x="389843" y="277418"/>
                  </a:lnTo>
                  <a:lnTo>
                    <a:pt x="399853" y="323182"/>
                  </a:lnTo>
                  <a:lnTo>
                    <a:pt x="395955" y="350429"/>
                  </a:lnTo>
                  <a:lnTo>
                    <a:pt x="375140" y="406201"/>
                  </a:lnTo>
                  <a:lnTo>
                    <a:pt x="355982" y="431010"/>
                  </a:lnTo>
                  <a:lnTo>
                    <a:pt x="328599" y="452009"/>
                  </a:lnTo>
                  <a:lnTo>
                    <a:pt x="308525" y="461888"/>
                  </a:lnTo>
                  <a:lnTo>
                    <a:pt x="266314" y="468437"/>
                  </a:lnTo>
                  <a:lnTo>
                    <a:pt x="243018" y="463730"/>
                  </a:lnTo>
                  <a:lnTo>
                    <a:pt x="182695" y="436758"/>
                  </a:lnTo>
                  <a:lnTo>
                    <a:pt x="140855" y="408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01635" y="2971963"/>
              <a:ext cx="182967" cy="172684"/>
            </a:xfrm>
            <a:custGeom>
              <a:avLst/>
              <a:gdLst/>
              <a:ahLst/>
              <a:cxnLst/>
              <a:rect l="0" t="0" r="0" b="0"/>
              <a:pathLst>
                <a:path w="182967" h="172684">
                  <a:moveTo>
                    <a:pt x="130323" y="18130"/>
                  </a:moveTo>
                  <a:lnTo>
                    <a:pt x="113555" y="6952"/>
                  </a:lnTo>
                  <a:lnTo>
                    <a:pt x="80771" y="0"/>
                  </a:lnTo>
                  <a:lnTo>
                    <a:pt x="61117" y="4613"/>
                  </a:lnTo>
                  <a:lnTo>
                    <a:pt x="29435" y="26638"/>
                  </a:lnTo>
                  <a:lnTo>
                    <a:pt x="13343" y="52236"/>
                  </a:lnTo>
                  <a:lnTo>
                    <a:pt x="1166" y="82048"/>
                  </a:lnTo>
                  <a:lnTo>
                    <a:pt x="0" y="102690"/>
                  </a:lnTo>
                  <a:lnTo>
                    <a:pt x="4552" y="123562"/>
                  </a:lnTo>
                  <a:lnTo>
                    <a:pt x="14373" y="144538"/>
                  </a:lnTo>
                  <a:lnTo>
                    <a:pt x="29657" y="159319"/>
                  </a:lnTo>
                  <a:lnTo>
                    <a:pt x="49318" y="168618"/>
                  </a:lnTo>
                  <a:lnTo>
                    <a:pt x="86694" y="172683"/>
                  </a:lnTo>
                  <a:lnTo>
                    <a:pt x="149563" y="161113"/>
                  </a:lnTo>
                  <a:lnTo>
                    <a:pt x="182966" y="144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05658" y="2811108"/>
              <a:ext cx="221099" cy="305328"/>
            </a:xfrm>
            <a:custGeom>
              <a:avLst/>
              <a:gdLst/>
              <a:ahLst/>
              <a:cxnLst/>
              <a:rect l="0" t="0" r="0" b="0"/>
              <a:pathLst>
                <a:path w="221099" h="305328">
                  <a:moveTo>
                    <a:pt x="0" y="0"/>
                  </a:moveTo>
                  <a:lnTo>
                    <a:pt x="17958" y="55045"/>
                  </a:lnTo>
                  <a:lnTo>
                    <a:pt x="31666" y="106453"/>
                  </a:lnTo>
                  <a:lnTo>
                    <a:pt x="45639" y="167257"/>
                  </a:lnTo>
                  <a:lnTo>
                    <a:pt x="59664" y="226018"/>
                  </a:lnTo>
                  <a:lnTo>
                    <a:pt x="71620" y="289120"/>
                  </a:lnTo>
                  <a:lnTo>
                    <a:pt x="71143" y="294522"/>
                  </a:lnTo>
                  <a:lnTo>
                    <a:pt x="69655" y="294614"/>
                  </a:lnTo>
                  <a:lnTo>
                    <a:pt x="67494" y="291166"/>
                  </a:lnTo>
                  <a:lnTo>
                    <a:pt x="64451" y="263957"/>
                  </a:lnTo>
                  <a:lnTo>
                    <a:pt x="69979" y="245606"/>
                  </a:lnTo>
                  <a:lnTo>
                    <a:pt x="87002" y="209172"/>
                  </a:lnTo>
                  <a:lnTo>
                    <a:pt x="94266" y="202619"/>
                  </a:lnTo>
                  <a:lnTo>
                    <a:pt x="114815" y="195338"/>
                  </a:lnTo>
                  <a:lnTo>
                    <a:pt x="136427" y="198341"/>
                  </a:lnTo>
                  <a:lnTo>
                    <a:pt x="156560" y="208645"/>
                  </a:lnTo>
                  <a:lnTo>
                    <a:pt x="195889" y="253817"/>
                  </a:lnTo>
                  <a:lnTo>
                    <a:pt x="22109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72912" y="2969036"/>
              <a:ext cx="167454" cy="139934"/>
            </a:xfrm>
            <a:custGeom>
              <a:avLst/>
              <a:gdLst/>
              <a:ahLst/>
              <a:cxnLst/>
              <a:rect l="0" t="0" r="0" b="0"/>
              <a:pathLst>
                <a:path w="167454" h="139934">
                  <a:moveTo>
                    <a:pt x="80186" y="0"/>
                  </a:moveTo>
                  <a:lnTo>
                    <a:pt x="57829" y="0"/>
                  </a:lnTo>
                  <a:lnTo>
                    <a:pt x="40614" y="6239"/>
                  </a:lnTo>
                  <a:lnTo>
                    <a:pt x="10498" y="29308"/>
                  </a:lnTo>
                  <a:lnTo>
                    <a:pt x="2420" y="48901"/>
                  </a:lnTo>
                  <a:lnTo>
                    <a:pt x="0" y="72036"/>
                  </a:lnTo>
                  <a:lnTo>
                    <a:pt x="2824" y="94017"/>
                  </a:lnTo>
                  <a:lnTo>
                    <a:pt x="14217" y="112365"/>
                  </a:lnTo>
                  <a:lnTo>
                    <a:pt x="30980" y="127149"/>
                  </a:lnTo>
                  <a:lnTo>
                    <a:pt x="50128" y="137619"/>
                  </a:lnTo>
                  <a:lnTo>
                    <a:pt x="73456" y="139933"/>
                  </a:lnTo>
                  <a:lnTo>
                    <a:pt x="98252" y="135892"/>
                  </a:lnTo>
                  <a:lnTo>
                    <a:pt x="130772" y="120463"/>
                  </a:lnTo>
                  <a:lnTo>
                    <a:pt x="147902" y="107741"/>
                  </a:lnTo>
                  <a:lnTo>
                    <a:pt x="165111" y="81836"/>
                  </a:lnTo>
                  <a:lnTo>
                    <a:pt x="167453" y="62108"/>
                  </a:lnTo>
                  <a:lnTo>
                    <a:pt x="163425" y="41642"/>
                  </a:lnTo>
                  <a:lnTo>
                    <a:pt x="153836" y="20847"/>
                  </a:lnTo>
                  <a:lnTo>
                    <a:pt x="148003" y="13898"/>
                  </a:lnTo>
                  <a:lnTo>
                    <a:pt x="1223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03289" y="2979564"/>
              <a:ext cx="179231" cy="155453"/>
            </a:xfrm>
            <a:custGeom>
              <a:avLst/>
              <a:gdLst/>
              <a:ahLst/>
              <a:cxnLst/>
              <a:rect l="0" t="0" r="0" b="0"/>
              <a:pathLst>
                <a:path w="179231" h="155453">
                  <a:moveTo>
                    <a:pt x="81436" y="21057"/>
                  </a:moveTo>
                  <a:lnTo>
                    <a:pt x="70258" y="9879"/>
                  </a:lnTo>
                  <a:lnTo>
                    <a:pt x="63455" y="7756"/>
                  </a:lnTo>
                  <a:lnTo>
                    <a:pt x="46538" y="8516"/>
                  </a:lnTo>
                  <a:lnTo>
                    <a:pt x="30441" y="15874"/>
                  </a:lnTo>
                  <a:lnTo>
                    <a:pt x="22873" y="21111"/>
                  </a:lnTo>
                  <a:lnTo>
                    <a:pt x="11344" y="36289"/>
                  </a:lnTo>
                  <a:lnTo>
                    <a:pt x="3491" y="55903"/>
                  </a:lnTo>
                  <a:lnTo>
                    <a:pt x="0" y="80218"/>
                  </a:lnTo>
                  <a:lnTo>
                    <a:pt x="4688" y="103503"/>
                  </a:lnTo>
                  <a:lnTo>
                    <a:pt x="9214" y="114626"/>
                  </a:lnTo>
                  <a:lnTo>
                    <a:pt x="23601" y="130104"/>
                  </a:lnTo>
                  <a:lnTo>
                    <a:pt x="61433" y="149572"/>
                  </a:lnTo>
                  <a:lnTo>
                    <a:pt x="97866" y="155452"/>
                  </a:lnTo>
                  <a:lnTo>
                    <a:pt x="121494" y="150589"/>
                  </a:lnTo>
                  <a:lnTo>
                    <a:pt x="142523" y="139458"/>
                  </a:lnTo>
                  <a:lnTo>
                    <a:pt x="159669" y="122813"/>
                  </a:lnTo>
                  <a:lnTo>
                    <a:pt x="176886" y="93711"/>
                  </a:lnTo>
                  <a:lnTo>
                    <a:pt x="179230" y="70116"/>
                  </a:lnTo>
                  <a:lnTo>
                    <a:pt x="175203" y="46371"/>
                  </a:lnTo>
                  <a:lnTo>
                    <a:pt x="165614" y="28018"/>
                  </a:lnTo>
                  <a:lnTo>
                    <a:pt x="150434" y="15183"/>
                  </a:lnTo>
                  <a:lnTo>
                    <a:pt x="1235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63709" y="2800580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5590" y="62093"/>
                  </a:lnTo>
                  <a:lnTo>
                    <a:pt x="12998" y="124005"/>
                  </a:lnTo>
                  <a:lnTo>
                    <a:pt x="25055" y="173584"/>
                  </a:lnTo>
                  <a:lnTo>
                    <a:pt x="31466" y="235673"/>
                  </a:lnTo>
                  <a:lnTo>
                    <a:pt x="42784" y="297330"/>
                  </a:lnTo>
                  <a:lnTo>
                    <a:pt x="56285" y="354310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95336" y="2891708"/>
              <a:ext cx="416752" cy="151028"/>
            </a:xfrm>
            <a:custGeom>
              <a:avLst/>
              <a:gdLst/>
              <a:ahLst/>
              <a:cxnLst/>
              <a:rect l="0" t="0" r="0" b="0"/>
              <a:pathLst>
                <a:path w="416752" h="151028">
                  <a:moveTo>
                    <a:pt x="0" y="87856"/>
                  </a:moveTo>
                  <a:lnTo>
                    <a:pt x="58617" y="87856"/>
                  </a:lnTo>
                  <a:lnTo>
                    <a:pt x="111621" y="86687"/>
                  </a:lnTo>
                  <a:lnTo>
                    <a:pt x="173493" y="78791"/>
                  </a:lnTo>
                  <a:lnTo>
                    <a:pt x="235655" y="77617"/>
                  </a:lnTo>
                  <a:lnTo>
                    <a:pt x="291088" y="74265"/>
                  </a:lnTo>
                  <a:lnTo>
                    <a:pt x="341769" y="68274"/>
                  </a:lnTo>
                  <a:lnTo>
                    <a:pt x="388651" y="65921"/>
                  </a:lnTo>
                  <a:lnTo>
                    <a:pt x="388952" y="63874"/>
                  </a:lnTo>
                  <a:lnTo>
                    <a:pt x="353873" y="37152"/>
                  </a:lnTo>
                  <a:lnTo>
                    <a:pt x="294439" y="5994"/>
                  </a:lnTo>
                  <a:lnTo>
                    <a:pt x="280601" y="0"/>
                  </a:lnTo>
                  <a:lnTo>
                    <a:pt x="281824" y="40"/>
                  </a:lnTo>
                  <a:lnTo>
                    <a:pt x="286149" y="1236"/>
                  </a:lnTo>
                  <a:lnTo>
                    <a:pt x="348575" y="34744"/>
                  </a:lnTo>
                  <a:lnTo>
                    <a:pt x="367832" y="43194"/>
                  </a:lnTo>
                  <a:lnTo>
                    <a:pt x="412142" y="68818"/>
                  </a:lnTo>
                  <a:lnTo>
                    <a:pt x="416311" y="73994"/>
                  </a:lnTo>
                  <a:lnTo>
                    <a:pt x="416751" y="79785"/>
                  </a:lnTo>
                  <a:lnTo>
                    <a:pt x="414704" y="85985"/>
                  </a:lnTo>
                  <a:lnTo>
                    <a:pt x="403072" y="95993"/>
                  </a:lnTo>
                  <a:lnTo>
                    <a:pt x="346779" y="127565"/>
                  </a:lnTo>
                  <a:lnTo>
                    <a:pt x="294798" y="151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45357" y="2747937"/>
              <a:ext cx="218561" cy="389556"/>
            </a:xfrm>
            <a:custGeom>
              <a:avLst/>
              <a:gdLst/>
              <a:ahLst/>
              <a:cxnLst/>
              <a:rect l="0" t="0" r="0" b="0"/>
              <a:pathLst>
                <a:path w="218561" h="389556">
                  <a:moveTo>
                    <a:pt x="60632" y="389555"/>
                  </a:moveTo>
                  <a:lnTo>
                    <a:pt x="67868" y="361999"/>
                  </a:lnTo>
                  <a:lnTo>
                    <a:pt x="67391" y="308896"/>
                  </a:lnTo>
                  <a:lnTo>
                    <a:pt x="61967" y="252739"/>
                  </a:lnTo>
                  <a:lnTo>
                    <a:pt x="45255" y="192557"/>
                  </a:lnTo>
                  <a:lnTo>
                    <a:pt x="32029" y="143882"/>
                  </a:lnTo>
                  <a:lnTo>
                    <a:pt x="10312" y="88040"/>
                  </a:lnTo>
                  <a:lnTo>
                    <a:pt x="1269" y="50653"/>
                  </a:lnTo>
                  <a:lnTo>
                    <a:pt x="0" y="37278"/>
                  </a:lnTo>
                  <a:lnTo>
                    <a:pt x="2663" y="27192"/>
                  </a:lnTo>
                  <a:lnTo>
                    <a:pt x="7948" y="19298"/>
                  </a:lnTo>
                  <a:lnTo>
                    <a:pt x="14981" y="12865"/>
                  </a:lnTo>
                  <a:lnTo>
                    <a:pt x="38393" y="5718"/>
                  </a:lnTo>
                  <a:lnTo>
                    <a:pt x="84458" y="4814"/>
                  </a:lnTo>
                  <a:lnTo>
                    <a:pt x="135152" y="8836"/>
                  </a:lnTo>
                  <a:lnTo>
                    <a:pt x="193505" y="4605"/>
                  </a:lnTo>
                  <a:lnTo>
                    <a:pt x="2185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37575" y="2937450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9"/>
                  </a:lnTo>
                  <a:lnTo>
                    <a:pt x="9286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63612" y="3011150"/>
              <a:ext cx="5591" cy="84229"/>
            </a:xfrm>
            <a:custGeom>
              <a:avLst/>
              <a:gdLst/>
              <a:ahLst/>
              <a:cxnLst/>
              <a:rect l="0" t="0" r="0" b="0"/>
              <a:pathLst>
                <a:path w="5591" h="84229">
                  <a:moveTo>
                    <a:pt x="5590" y="0"/>
                  </a:moveTo>
                  <a:lnTo>
                    <a:pt x="0" y="16767"/>
                  </a:lnTo>
                  <a:lnTo>
                    <a:pt x="4045" y="66087"/>
                  </a:lnTo>
                  <a:lnTo>
                    <a:pt x="559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58673" y="2874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71186" y="2936609"/>
              <a:ext cx="129644" cy="155860"/>
            </a:xfrm>
            <a:custGeom>
              <a:avLst/>
              <a:gdLst/>
              <a:ahLst/>
              <a:cxnLst/>
              <a:rect l="0" t="0" r="0" b="0"/>
              <a:pathLst>
                <a:path w="129644" h="155860">
                  <a:moveTo>
                    <a:pt x="13829" y="64012"/>
                  </a:moveTo>
                  <a:lnTo>
                    <a:pt x="30597" y="69602"/>
                  </a:lnTo>
                  <a:lnTo>
                    <a:pt x="48188" y="69226"/>
                  </a:lnTo>
                  <a:lnTo>
                    <a:pt x="88076" y="59453"/>
                  </a:lnTo>
                  <a:lnTo>
                    <a:pt x="113687" y="44074"/>
                  </a:lnTo>
                  <a:lnTo>
                    <a:pt x="116666" y="37852"/>
                  </a:lnTo>
                  <a:lnTo>
                    <a:pt x="116312" y="31364"/>
                  </a:lnTo>
                  <a:lnTo>
                    <a:pt x="113737" y="24699"/>
                  </a:lnTo>
                  <a:lnTo>
                    <a:pt x="93344" y="4141"/>
                  </a:lnTo>
                  <a:lnTo>
                    <a:pt x="84387" y="702"/>
                  </a:lnTo>
                  <a:lnTo>
                    <a:pt x="65075" y="0"/>
                  </a:lnTo>
                  <a:lnTo>
                    <a:pt x="47913" y="6706"/>
                  </a:lnTo>
                  <a:lnTo>
                    <a:pt x="32487" y="18656"/>
                  </a:lnTo>
                  <a:lnTo>
                    <a:pt x="17832" y="35665"/>
                  </a:lnTo>
                  <a:lnTo>
                    <a:pt x="2017" y="70561"/>
                  </a:lnTo>
                  <a:lnTo>
                    <a:pt x="0" y="93829"/>
                  </a:lnTo>
                  <a:lnTo>
                    <a:pt x="4173" y="114699"/>
                  </a:lnTo>
                  <a:lnTo>
                    <a:pt x="13827" y="131773"/>
                  </a:lnTo>
                  <a:lnTo>
                    <a:pt x="29036" y="144041"/>
                  </a:lnTo>
                  <a:lnTo>
                    <a:pt x="48664" y="152223"/>
                  </a:lnTo>
                  <a:lnTo>
                    <a:pt x="72985" y="155859"/>
                  </a:lnTo>
                  <a:lnTo>
                    <a:pt x="96272" y="151237"/>
                  </a:lnTo>
                  <a:lnTo>
                    <a:pt x="129643" y="137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53471" y="2821637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5589" y="16768"/>
                  </a:lnTo>
                  <a:lnTo>
                    <a:pt x="4664" y="75445"/>
                  </a:lnTo>
                  <a:lnTo>
                    <a:pt x="14960" y="130196"/>
                  </a:lnTo>
                  <a:lnTo>
                    <a:pt x="27088" y="186072"/>
                  </a:lnTo>
                  <a:lnTo>
                    <a:pt x="33817" y="235930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94409" y="2753930"/>
              <a:ext cx="174918" cy="368159"/>
            </a:xfrm>
            <a:custGeom>
              <a:avLst/>
              <a:gdLst/>
              <a:ahLst/>
              <a:cxnLst/>
              <a:rect l="0" t="0" r="0" b="0"/>
              <a:pathLst>
                <a:path w="174918" h="368159">
                  <a:moveTo>
                    <a:pt x="90689" y="257220"/>
                  </a:moveTo>
                  <a:lnTo>
                    <a:pt x="85100" y="240452"/>
                  </a:lnTo>
                  <a:lnTo>
                    <a:pt x="78774" y="235513"/>
                  </a:lnTo>
                  <a:lnTo>
                    <a:pt x="59267" y="230025"/>
                  </a:lnTo>
                  <a:lnTo>
                    <a:pt x="49854" y="230901"/>
                  </a:lnTo>
                  <a:lnTo>
                    <a:pt x="33156" y="238114"/>
                  </a:lnTo>
                  <a:lnTo>
                    <a:pt x="10601" y="260917"/>
                  </a:lnTo>
                  <a:lnTo>
                    <a:pt x="2452" y="283040"/>
                  </a:lnTo>
                  <a:lnTo>
                    <a:pt x="0" y="307300"/>
                  </a:lnTo>
                  <a:lnTo>
                    <a:pt x="2810" y="329780"/>
                  </a:lnTo>
                  <a:lnTo>
                    <a:pt x="11078" y="348351"/>
                  </a:lnTo>
                  <a:lnTo>
                    <a:pt x="16558" y="356578"/>
                  </a:lnTo>
                  <a:lnTo>
                    <a:pt x="24890" y="362063"/>
                  </a:lnTo>
                  <a:lnTo>
                    <a:pt x="46627" y="368158"/>
                  </a:lnTo>
                  <a:lnTo>
                    <a:pt x="56635" y="367443"/>
                  </a:lnTo>
                  <a:lnTo>
                    <a:pt x="73994" y="360410"/>
                  </a:lnTo>
                  <a:lnTo>
                    <a:pt x="96921" y="343297"/>
                  </a:lnTo>
                  <a:lnTo>
                    <a:pt x="112943" y="317819"/>
                  </a:lnTo>
                  <a:lnTo>
                    <a:pt x="132498" y="264290"/>
                  </a:lnTo>
                  <a:lnTo>
                    <a:pt x="146781" y="210913"/>
                  </a:lnTo>
                  <a:lnTo>
                    <a:pt x="151292" y="155310"/>
                  </a:lnTo>
                  <a:lnTo>
                    <a:pt x="142131" y="99266"/>
                  </a:lnTo>
                  <a:lnTo>
                    <a:pt x="129056" y="43135"/>
                  </a:lnTo>
                  <a:lnTo>
                    <a:pt x="118695" y="6614"/>
                  </a:lnTo>
                  <a:lnTo>
                    <a:pt x="114039" y="1242"/>
                  </a:lnTo>
                  <a:lnTo>
                    <a:pt x="108595" y="0"/>
                  </a:lnTo>
                  <a:lnTo>
                    <a:pt x="102627" y="1512"/>
                  </a:lnTo>
                  <a:lnTo>
                    <a:pt x="98647" y="7200"/>
                  </a:lnTo>
                  <a:lnTo>
                    <a:pt x="93047" y="38730"/>
                  </a:lnTo>
                  <a:lnTo>
                    <a:pt x="91155" y="101194"/>
                  </a:lnTo>
                  <a:lnTo>
                    <a:pt x="96370" y="158680"/>
                  </a:lnTo>
                  <a:lnTo>
                    <a:pt x="108665" y="212236"/>
                  </a:lnTo>
                  <a:lnTo>
                    <a:pt x="125479" y="264755"/>
                  </a:lnTo>
                  <a:lnTo>
                    <a:pt x="156622" y="310422"/>
                  </a:lnTo>
                  <a:lnTo>
                    <a:pt x="174917" y="330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253720" y="2916393"/>
            <a:ext cx="115814" cy="105286"/>
            <a:chOff x="5253720" y="2916393"/>
            <a:chExt cx="115814" cy="105286"/>
          </a:xfrm>
        </p:grpSpPr>
        <p:sp>
          <p:nvSpPr>
            <p:cNvPr id="91" name="Freeform 90"/>
            <p:cNvSpPr/>
            <p:nvPr/>
          </p:nvSpPr>
          <p:spPr>
            <a:xfrm>
              <a:off x="5253720" y="291639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85306" y="3000621"/>
              <a:ext cx="84228" cy="21058"/>
            </a:xfrm>
            <a:custGeom>
              <a:avLst/>
              <a:gdLst/>
              <a:ahLst/>
              <a:cxnLst/>
              <a:rect l="0" t="0" r="0" b="0"/>
              <a:pathLst>
                <a:path w="84228" h="21058">
                  <a:moveTo>
                    <a:pt x="84227" y="0"/>
                  </a:moveTo>
                  <a:lnTo>
                    <a:pt x="2335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627158" y="2674238"/>
            <a:ext cx="934268" cy="430048"/>
            <a:chOff x="5627158" y="2674238"/>
            <a:chExt cx="934268" cy="430048"/>
          </a:xfrm>
        </p:grpSpPr>
        <p:sp>
          <p:nvSpPr>
            <p:cNvPr id="94" name="Freeform 93"/>
            <p:cNvSpPr/>
            <p:nvPr/>
          </p:nvSpPr>
          <p:spPr>
            <a:xfrm>
              <a:off x="5627158" y="2674238"/>
              <a:ext cx="329210" cy="430048"/>
            </a:xfrm>
            <a:custGeom>
              <a:avLst/>
              <a:gdLst/>
              <a:ahLst/>
              <a:cxnLst/>
              <a:rect l="0" t="0" r="0" b="0"/>
              <a:pathLst>
                <a:path w="329210" h="430048">
                  <a:moveTo>
                    <a:pt x="100344" y="0"/>
                  </a:moveTo>
                  <a:lnTo>
                    <a:pt x="82364" y="24047"/>
                  </a:lnTo>
                  <a:lnTo>
                    <a:pt x="25991" y="65465"/>
                  </a:lnTo>
                  <a:lnTo>
                    <a:pt x="5297" y="75109"/>
                  </a:lnTo>
                  <a:lnTo>
                    <a:pt x="715" y="74639"/>
                  </a:lnTo>
                  <a:lnTo>
                    <a:pt x="0" y="70816"/>
                  </a:lnTo>
                  <a:lnTo>
                    <a:pt x="5444" y="58380"/>
                  </a:lnTo>
                  <a:lnTo>
                    <a:pt x="34569" y="24398"/>
                  </a:lnTo>
                  <a:lnTo>
                    <a:pt x="66168" y="9049"/>
                  </a:lnTo>
                  <a:lnTo>
                    <a:pt x="118766" y="1787"/>
                  </a:lnTo>
                  <a:lnTo>
                    <a:pt x="157926" y="2869"/>
                  </a:lnTo>
                  <a:lnTo>
                    <a:pt x="177019" y="11414"/>
                  </a:lnTo>
                  <a:lnTo>
                    <a:pt x="200921" y="29378"/>
                  </a:lnTo>
                  <a:lnTo>
                    <a:pt x="217232" y="55108"/>
                  </a:lnTo>
                  <a:lnTo>
                    <a:pt x="218044" y="64814"/>
                  </a:lnTo>
                  <a:lnTo>
                    <a:pt x="212707" y="84958"/>
                  </a:lnTo>
                  <a:lnTo>
                    <a:pt x="190216" y="118081"/>
                  </a:lnTo>
                  <a:lnTo>
                    <a:pt x="147970" y="157818"/>
                  </a:lnTo>
                  <a:lnTo>
                    <a:pt x="149642" y="159025"/>
                  </a:lnTo>
                  <a:lnTo>
                    <a:pt x="195311" y="159242"/>
                  </a:lnTo>
                  <a:lnTo>
                    <a:pt x="233638" y="167546"/>
                  </a:lnTo>
                  <a:lnTo>
                    <a:pt x="275503" y="190719"/>
                  </a:lnTo>
                  <a:lnTo>
                    <a:pt x="306649" y="217827"/>
                  </a:lnTo>
                  <a:lnTo>
                    <a:pt x="322648" y="244306"/>
                  </a:lnTo>
                  <a:lnTo>
                    <a:pt x="329209" y="279967"/>
                  </a:lnTo>
                  <a:lnTo>
                    <a:pt x="325563" y="325759"/>
                  </a:lnTo>
                  <a:lnTo>
                    <a:pt x="313916" y="349892"/>
                  </a:lnTo>
                  <a:lnTo>
                    <a:pt x="267809" y="398066"/>
                  </a:lnTo>
                  <a:lnTo>
                    <a:pt x="216027" y="423459"/>
                  </a:lnTo>
                  <a:lnTo>
                    <a:pt x="165613" y="430047"/>
                  </a:lnTo>
                  <a:lnTo>
                    <a:pt x="125662" y="428848"/>
                  </a:lnTo>
                  <a:lnTo>
                    <a:pt x="69320" y="407886"/>
                  </a:lnTo>
                  <a:lnTo>
                    <a:pt x="2664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74162" y="2969036"/>
              <a:ext cx="16595" cy="115814"/>
            </a:xfrm>
            <a:custGeom>
              <a:avLst/>
              <a:gdLst/>
              <a:ahLst/>
              <a:cxnLst/>
              <a:rect l="0" t="0" r="0" b="0"/>
              <a:pathLst>
                <a:path w="16595" h="115814">
                  <a:moveTo>
                    <a:pt x="6066" y="0"/>
                  </a:moveTo>
                  <a:lnTo>
                    <a:pt x="0" y="32452"/>
                  </a:lnTo>
                  <a:lnTo>
                    <a:pt x="12615" y="92493"/>
                  </a:lnTo>
                  <a:lnTo>
                    <a:pt x="1659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80228" y="2853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85513" y="2953886"/>
              <a:ext cx="147399" cy="130964"/>
            </a:xfrm>
            <a:custGeom>
              <a:avLst/>
              <a:gdLst/>
              <a:ahLst/>
              <a:cxnLst/>
              <a:rect l="0" t="0" r="0" b="0"/>
              <a:pathLst>
                <a:path w="147399" h="130964">
                  <a:moveTo>
                    <a:pt x="0" y="25678"/>
                  </a:moveTo>
                  <a:lnTo>
                    <a:pt x="17958" y="89106"/>
                  </a:lnTo>
                  <a:lnTo>
                    <a:pt x="25857" y="113492"/>
                  </a:lnTo>
                  <a:lnTo>
                    <a:pt x="22999" y="100440"/>
                  </a:lnTo>
                  <a:lnTo>
                    <a:pt x="22802" y="68627"/>
                  </a:lnTo>
                  <a:lnTo>
                    <a:pt x="35787" y="15260"/>
                  </a:lnTo>
                  <a:lnTo>
                    <a:pt x="42575" y="8204"/>
                  </a:lnTo>
                  <a:lnTo>
                    <a:pt x="62596" y="364"/>
                  </a:lnTo>
                  <a:lnTo>
                    <a:pt x="83972" y="0"/>
                  </a:lnTo>
                  <a:lnTo>
                    <a:pt x="104001" y="4907"/>
                  </a:lnTo>
                  <a:lnTo>
                    <a:pt x="120702" y="14887"/>
                  </a:lnTo>
                  <a:lnTo>
                    <a:pt x="132803" y="30241"/>
                  </a:lnTo>
                  <a:lnTo>
                    <a:pt x="140912" y="49933"/>
                  </a:lnTo>
                  <a:lnTo>
                    <a:pt x="146117" y="97583"/>
                  </a:lnTo>
                  <a:lnTo>
                    <a:pt x="147398" y="130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48725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010943" y="3748145"/>
            <a:ext cx="558011" cy="581389"/>
            <a:chOff x="2010943" y="3748145"/>
            <a:chExt cx="558011" cy="581389"/>
          </a:xfrm>
        </p:grpSpPr>
        <p:sp>
          <p:nvSpPr>
            <p:cNvPr id="100" name="Freeform 99"/>
            <p:cNvSpPr/>
            <p:nvPr/>
          </p:nvSpPr>
          <p:spPr>
            <a:xfrm>
              <a:off x="2147813" y="387448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47813" y="374814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74155" y="3863228"/>
              <a:ext cx="136872" cy="150740"/>
            </a:xfrm>
            <a:custGeom>
              <a:avLst/>
              <a:gdLst/>
              <a:ahLst/>
              <a:cxnLst/>
              <a:rect l="0" t="0" r="0" b="0"/>
              <a:pathLst>
                <a:path w="136872" h="150740">
                  <a:moveTo>
                    <a:pt x="0" y="53373"/>
                  </a:moveTo>
                  <a:lnTo>
                    <a:pt x="5589" y="111989"/>
                  </a:lnTo>
                  <a:lnTo>
                    <a:pt x="15619" y="150739"/>
                  </a:lnTo>
                  <a:lnTo>
                    <a:pt x="13571" y="145780"/>
                  </a:lnTo>
                  <a:lnTo>
                    <a:pt x="5206" y="85291"/>
                  </a:lnTo>
                  <a:lnTo>
                    <a:pt x="7132" y="53471"/>
                  </a:lnTo>
                  <a:lnTo>
                    <a:pt x="20701" y="21817"/>
                  </a:lnTo>
                  <a:lnTo>
                    <a:pt x="36106" y="6983"/>
                  </a:lnTo>
                  <a:lnTo>
                    <a:pt x="45128" y="1389"/>
                  </a:lnTo>
                  <a:lnTo>
                    <a:pt x="53482" y="0"/>
                  </a:lnTo>
                  <a:lnTo>
                    <a:pt x="61391" y="1413"/>
                  </a:lnTo>
                  <a:lnTo>
                    <a:pt x="76418" y="9222"/>
                  </a:lnTo>
                  <a:lnTo>
                    <a:pt x="90895" y="20492"/>
                  </a:lnTo>
                  <a:lnTo>
                    <a:pt x="106611" y="45580"/>
                  </a:lnTo>
                  <a:lnTo>
                    <a:pt x="129660" y="106255"/>
                  </a:lnTo>
                  <a:lnTo>
                    <a:pt x="136871" y="137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10943" y="4032414"/>
              <a:ext cx="558011" cy="21058"/>
            </a:xfrm>
            <a:custGeom>
              <a:avLst/>
              <a:gdLst/>
              <a:ahLst/>
              <a:cxnLst/>
              <a:rect l="0" t="0" r="0" b="0"/>
              <a:pathLst>
                <a:path w="558011" h="21058">
                  <a:moveTo>
                    <a:pt x="558010" y="0"/>
                  </a:moveTo>
                  <a:lnTo>
                    <a:pt x="499393" y="0"/>
                  </a:lnTo>
                  <a:lnTo>
                    <a:pt x="436814" y="0"/>
                  </a:lnTo>
                  <a:lnTo>
                    <a:pt x="385489" y="0"/>
                  </a:lnTo>
                  <a:lnTo>
                    <a:pt x="334407" y="0"/>
                  </a:lnTo>
                  <a:lnTo>
                    <a:pt x="271513" y="0"/>
                  </a:lnTo>
                  <a:lnTo>
                    <a:pt x="220438" y="0"/>
                  </a:lnTo>
                  <a:lnTo>
                    <a:pt x="168260" y="0"/>
                  </a:lnTo>
                  <a:lnTo>
                    <a:pt x="118875" y="3120"/>
                  </a:lnTo>
                  <a:lnTo>
                    <a:pt x="60266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00455" y="4195643"/>
              <a:ext cx="189515" cy="133891"/>
            </a:xfrm>
            <a:custGeom>
              <a:avLst/>
              <a:gdLst/>
              <a:ahLst/>
              <a:cxnLst/>
              <a:rect l="0" t="0" r="0" b="0"/>
              <a:pathLst>
                <a:path w="189515" h="133891">
                  <a:moveTo>
                    <a:pt x="0" y="26284"/>
                  </a:moveTo>
                  <a:lnTo>
                    <a:pt x="0" y="80429"/>
                  </a:lnTo>
                  <a:lnTo>
                    <a:pt x="6066" y="133890"/>
                  </a:lnTo>
                  <a:lnTo>
                    <a:pt x="5214" y="133116"/>
                  </a:lnTo>
                  <a:lnTo>
                    <a:pt x="3476" y="129091"/>
                  </a:lnTo>
                  <a:lnTo>
                    <a:pt x="458" y="76290"/>
                  </a:lnTo>
                  <a:lnTo>
                    <a:pt x="5680" y="27843"/>
                  </a:lnTo>
                  <a:lnTo>
                    <a:pt x="10806" y="21474"/>
                  </a:lnTo>
                  <a:lnTo>
                    <a:pt x="17733" y="18399"/>
                  </a:lnTo>
                  <a:lnTo>
                    <a:pt x="25860" y="17518"/>
                  </a:lnTo>
                  <a:lnTo>
                    <a:pt x="41129" y="22778"/>
                  </a:lnTo>
                  <a:lnTo>
                    <a:pt x="48477" y="27456"/>
                  </a:lnTo>
                  <a:lnTo>
                    <a:pt x="59760" y="42013"/>
                  </a:lnTo>
                  <a:lnTo>
                    <a:pt x="82125" y="74364"/>
                  </a:lnTo>
                  <a:lnTo>
                    <a:pt x="85166" y="75885"/>
                  </a:lnTo>
                  <a:lnTo>
                    <a:pt x="86023" y="73390"/>
                  </a:lnTo>
                  <a:lnTo>
                    <a:pt x="86196" y="60088"/>
                  </a:lnTo>
                  <a:lnTo>
                    <a:pt x="94040" y="27461"/>
                  </a:lnTo>
                  <a:lnTo>
                    <a:pt x="104577" y="5750"/>
                  </a:lnTo>
                  <a:lnTo>
                    <a:pt x="110662" y="896"/>
                  </a:lnTo>
                  <a:lnTo>
                    <a:pt x="117059" y="0"/>
                  </a:lnTo>
                  <a:lnTo>
                    <a:pt x="130405" y="5244"/>
                  </a:lnTo>
                  <a:lnTo>
                    <a:pt x="144136" y="15373"/>
                  </a:lnTo>
                  <a:lnTo>
                    <a:pt x="159431" y="39819"/>
                  </a:lnTo>
                  <a:lnTo>
                    <a:pt x="182318" y="100248"/>
                  </a:lnTo>
                  <a:lnTo>
                    <a:pt x="189514" y="121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74197" y="4221927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3119" y="42692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95253" y="41376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369119" y="3632331"/>
            <a:ext cx="1389762" cy="711662"/>
            <a:chOff x="3369119" y="3632331"/>
            <a:chExt cx="1389762" cy="711662"/>
          </a:xfrm>
        </p:grpSpPr>
        <p:sp>
          <p:nvSpPr>
            <p:cNvPr id="108" name="Freeform 107"/>
            <p:cNvSpPr/>
            <p:nvPr/>
          </p:nvSpPr>
          <p:spPr>
            <a:xfrm>
              <a:off x="3390176" y="3695502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10528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69119" y="395871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0123" y="8333"/>
                  </a:lnTo>
                  <a:lnTo>
                    <a:pt x="26956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432290" y="4081722"/>
              <a:ext cx="294799" cy="262271"/>
            </a:xfrm>
            <a:custGeom>
              <a:avLst/>
              <a:gdLst/>
              <a:ahLst/>
              <a:cxnLst/>
              <a:rect l="0" t="0" r="0" b="0"/>
              <a:pathLst>
                <a:path w="294799" h="262271">
                  <a:moveTo>
                    <a:pt x="0" y="55977"/>
                  </a:moveTo>
                  <a:lnTo>
                    <a:pt x="9575" y="31931"/>
                  </a:lnTo>
                  <a:lnTo>
                    <a:pt x="20243" y="17604"/>
                  </a:lnTo>
                  <a:lnTo>
                    <a:pt x="44992" y="1973"/>
                  </a:lnTo>
                  <a:lnTo>
                    <a:pt x="64450" y="0"/>
                  </a:lnTo>
                  <a:lnTo>
                    <a:pt x="74552" y="1112"/>
                  </a:lnTo>
                  <a:lnTo>
                    <a:pt x="92016" y="11705"/>
                  </a:lnTo>
                  <a:lnTo>
                    <a:pt x="122291" y="47102"/>
                  </a:lnTo>
                  <a:lnTo>
                    <a:pt x="138140" y="83113"/>
                  </a:lnTo>
                  <a:lnTo>
                    <a:pt x="145570" y="144439"/>
                  </a:lnTo>
                  <a:lnTo>
                    <a:pt x="144517" y="186173"/>
                  </a:lnTo>
                  <a:lnTo>
                    <a:pt x="135979" y="205869"/>
                  </a:lnTo>
                  <a:lnTo>
                    <a:pt x="97879" y="252112"/>
                  </a:lnTo>
                  <a:lnTo>
                    <a:pt x="77817" y="260131"/>
                  </a:lnTo>
                  <a:lnTo>
                    <a:pt x="65916" y="262270"/>
                  </a:lnTo>
                  <a:lnTo>
                    <a:pt x="46453" y="258407"/>
                  </a:lnTo>
                  <a:lnTo>
                    <a:pt x="37988" y="254101"/>
                  </a:lnTo>
                  <a:lnTo>
                    <a:pt x="32344" y="246551"/>
                  </a:lnTo>
                  <a:lnTo>
                    <a:pt x="26073" y="225685"/>
                  </a:lnTo>
                  <a:lnTo>
                    <a:pt x="26741" y="215909"/>
                  </a:lnTo>
                  <a:lnTo>
                    <a:pt x="33722" y="198808"/>
                  </a:lnTo>
                  <a:lnTo>
                    <a:pt x="47743" y="186528"/>
                  </a:lnTo>
                  <a:lnTo>
                    <a:pt x="85340" y="169113"/>
                  </a:lnTo>
                  <a:lnTo>
                    <a:pt x="108898" y="167871"/>
                  </a:lnTo>
                  <a:lnTo>
                    <a:pt x="162151" y="176606"/>
                  </a:lnTo>
                  <a:lnTo>
                    <a:pt x="208154" y="190766"/>
                  </a:lnTo>
                  <a:lnTo>
                    <a:pt x="271199" y="223798"/>
                  </a:lnTo>
                  <a:lnTo>
                    <a:pt x="294798" y="234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64000" y="3916601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74528" y="399030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57580" y="3632331"/>
              <a:ext cx="257648" cy="267094"/>
            </a:xfrm>
            <a:custGeom>
              <a:avLst/>
              <a:gdLst/>
              <a:ahLst/>
              <a:cxnLst/>
              <a:rect l="0" t="0" r="0" b="0"/>
              <a:pathLst>
                <a:path w="257648" h="267094">
                  <a:moveTo>
                    <a:pt x="74917" y="0"/>
                  </a:moveTo>
                  <a:lnTo>
                    <a:pt x="32255" y="54115"/>
                  </a:lnTo>
                  <a:lnTo>
                    <a:pt x="4619" y="95048"/>
                  </a:lnTo>
                  <a:lnTo>
                    <a:pt x="1145" y="97290"/>
                  </a:lnTo>
                  <a:lnTo>
                    <a:pt x="0" y="94106"/>
                  </a:lnTo>
                  <a:lnTo>
                    <a:pt x="405" y="87304"/>
                  </a:lnTo>
                  <a:lnTo>
                    <a:pt x="12155" y="60963"/>
                  </a:lnTo>
                  <a:lnTo>
                    <a:pt x="38257" y="29026"/>
                  </a:lnTo>
                  <a:lnTo>
                    <a:pt x="56284" y="14461"/>
                  </a:lnTo>
                  <a:lnTo>
                    <a:pt x="79114" y="6427"/>
                  </a:lnTo>
                  <a:lnTo>
                    <a:pt x="103689" y="4026"/>
                  </a:lnTo>
                  <a:lnTo>
                    <a:pt x="126309" y="6859"/>
                  </a:lnTo>
                  <a:lnTo>
                    <a:pt x="134915" y="11592"/>
                  </a:lnTo>
                  <a:lnTo>
                    <a:pt x="147596" y="26209"/>
                  </a:lnTo>
                  <a:lnTo>
                    <a:pt x="149106" y="33851"/>
                  </a:lnTo>
                  <a:lnTo>
                    <a:pt x="147773" y="41285"/>
                  </a:lnTo>
                  <a:lnTo>
                    <a:pt x="122553" y="84336"/>
                  </a:lnTo>
                  <a:lnTo>
                    <a:pt x="107229" y="103108"/>
                  </a:lnTo>
                  <a:lnTo>
                    <a:pt x="108157" y="102664"/>
                  </a:lnTo>
                  <a:lnTo>
                    <a:pt x="111115" y="100028"/>
                  </a:lnTo>
                  <a:lnTo>
                    <a:pt x="132045" y="90729"/>
                  </a:lnTo>
                  <a:lnTo>
                    <a:pt x="150611" y="90237"/>
                  </a:lnTo>
                  <a:lnTo>
                    <a:pt x="191124" y="99453"/>
                  </a:lnTo>
                  <a:lnTo>
                    <a:pt x="222433" y="114736"/>
                  </a:lnTo>
                  <a:lnTo>
                    <a:pt x="237186" y="130542"/>
                  </a:lnTo>
                  <a:lnTo>
                    <a:pt x="256189" y="169286"/>
                  </a:lnTo>
                  <a:lnTo>
                    <a:pt x="257647" y="193002"/>
                  </a:lnTo>
                  <a:lnTo>
                    <a:pt x="253227" y="216800"/>
                  </a:lnTo>
                  <a:lnTo>
                    <a:pt x="243463" y="235176"/>
                  </a:lnTo>
                  <a:lnTo>
                    <a:pt x="228205" y="248022"/>
                  </a:lnTo>
                  <a:lnTo>
                    <a:pt x="189814" y="265801"/>
                  </a:lnTo>
                  <a:lnTo>
                    <a:pt x="169266" y="267093"/>
                  </a:lnTo>
                  <a:lnTo>
                    <a:pt x="112082" y="256488"/>
                  </a:lnTo>
                  <a:lnTo>
                    <a:pt x="8544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37741" y="3953126"/>
              <a:ext cx="389555" cy="26647"/>
            </a:xfrm>
            <a:custGeom>
              <a:avLst/>
              <a:gdLst/>
              <a:ahLst/>
              <a:cxnLst/>
              <a:rect l="0" t="0" r="0" b="0"/>
              <a:pathLst>
                <a:path w="389555" h="26647">
                  <a:moveTo>
                    <a:pt x="389554" y="5589"/>
                  </a:moveTo>
                  <a:lnTo>
                    <a:pt x="372786" y="0"/>
                  </a:lnTo>
                  <a:lnTo>
                    <a:pt x="355195" y="375"/>
                  </a:lnTo>
                  <a:lnTo>
                    <a:pt x="296555" y="6072"/>
                  </a:lnTo>
                  <a:lnTo>
                    <a:pt x="241809" y="13786"/>
                  </a:lnTo>
                  <a:lnTo>
                    <a:pt x="179155" y="23046"/>
                  </a:lnTo>
                  <a:lnTo>
                    <a:pt x="125682" y="25934"/>
                  </a:lnTo>
                  <a:lnTo>
                    <a:pt x="64470" y="26505"/>
                  </a:lnTo>
                  <a:lnTo>
                    <a:pt x="36842" y="2658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527253" y="4126777"/>
              <a:ext cx="221100" cy="179379"/>
            </a:xfrm>
            <a:custGeom>
              <a:avLst/>
              <a:gdLst/>
              <a:ahLst/>
              <a:cxnLst/>
              <a:rect l="0" t="0" r="0" b="0"/>
              <a:pathLst>
                <a:path w="221100" h="179379">
                  <a:moveTo>
                    <a:pt x="0" y="147793"/>
                  </a:moveTo>
                  <a:lnTo>
                    <a:pt x="8334" y="110315"/>
                  </a:lnTo>
                  <a:lnTo>
                    <a:pt x="15685" y="58891"/>
                  </a:lnTo>
                  <a:lnTo>
                    <a:pt x="25055" y="23186"/>
                  </a:lnTo>
                  <a:lnTo>
                    <a:pt x="30742" y="14419"/>
                  </a:lnTo>
                  <a:lnTo>
                    <a:pt x="46418" y="1558"/>
                  </a:lnTo>
                  <a:lnTo>
                    <a:pt x="55513" y="0"/>
                  </a:lnTo>
                  <a:lnTo>
                    <a:pt x="74975" y="4508"/>
                  </a:lnTo>
                  <a:lnTo>
                    <a:pt x="100074" y="20200"/>
                  </a:lnTo>
                  <a:lnTo>
                    <a:pt x="143740" y="74908"/>
                  </a:lnTo>
                  <a:lnTo>
                    <a:pt x="193015" y="138287"/>
                  </a:lnTo>
                  <a:lnTo>
                    <a:pt x="221099" y="179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43067" y="4106114"/>
              <a:ext cx="115814" cy="178985"/>
            </a:xfrm>
            <a:custGeom>
              <a:avLst/>
              <a:gdLst/>
              <a:ahLst/>
              <a:cxnLst/>
              <a:rect l="0" t="0" r="0" b="0"/>
              <a:pathLst>
                <a:path w="115814" h="178985">
                  <a:moveTo>
                    <a:pt x="115813" y="0"/>
                  </a:moveTo>
                  <a:lnTo>
                    <a:pt x="99046" y="11178"/>
                  </a:lnTo>
                  <a:lnTo>
                    <a:pt x="56220" y="73217"/>
                  </a:lnTo>
                  <a:lnTo>
                    <a:pt x="29399" y="13149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186400" y="3433811"/>
            <a:ext cx="1770115" cy="1080522"/>
            <a:chOff x="3186400" y="3433811"/>
            <a:chExt cx="1770115" cy="1080522"/>
          </a:xfrm>
        </p:grpSpPr>
        <p:sp>
          <p:nvSpPr>
            <p:cNvPr id="118" name="Freeform 117"/>
            <p:cNvSpPr/>
            <p:nvPr/>
          </p:nvSpPr>
          <p:spPr>
            <a:xfrm>
              <a:off x="3213787" y="3433811"/>
              <a:ext cx="1642731" cy="1080522"/>
            </a:xfrm>
            <a:custGeom>
              <a:avLst/>
              <a:gdLst/>
              <a:ahLst/>
              <a:cxnLst/>
              <a:rect l="0" t="0" r="0" b="0"/>
              <a:pathLst>
                <a:path w="1642731" h="1080522">
                  <a:moveTo>
                    <a:pt x="987083" y="103764"/>
                  </a:moveTo>
                  <a:lnTo>
                    <a:pt x="932938" y="118336"/>
                  </a:lnTo>
                  <a:lnTo>
                    <a:pt x="895001" y="139667"/>
                  </a:lnTo>
                  <a:lnTo>
                    <a:pt x="832801" y="188560"/>
                  </a:lnTo>
                  <a:lnTo>
                    <a:pt x="771404" y="235120"/>
                  </a:lnTo>
                  <a:lnTo>
                    <a:pt x="708842" y="271956"/>
                  </a:lnTo>
                  <a:lnTo>
                    <a:pt x="651702" y="315685"/>
                  </a:lnTo>
                  <a:lnTo>
                    <a:pt x="594408" y="361565"/>
                  </a:lnTo>
                  <a:lnTo>
                    <a:pt x="533023" y="406644"/>
                  </a:lnTo>
                  <a:lnTo>
                    <a:pt x="469799" y="450989"/>
                  </a:lnTo>
                  <a:lnTo>
                    <a:pt x="413107" y="496419"/>
                  </a:lnTo>
                  <a:lnTo>
                    <a:pt x="357214" y="545199"/>
                  </a:lnTo>
                  <a:lnTo>
                    <a:pt x="299924" y="601472"/>
                  </a:lnTo>
                  <a:lnTo>
                    <a:pt x="267194" y="627919"/>
                  </a:lnTo>
                  <a:lnTo>
                    <a:pt x="207671" y="672220"/>
                  </a:lnTo>
                  <a:lnTo>
                    <a:pt x="151970" y="710434"/>
                  </a:lnTo>
                  <a:lnTo>
                    <a:pt x="91865" y="767634"/>
                  </a:lnTo>
                  <a:lnTo>
                    <a:pt x="43618" y="824691"/>
                  </a:lnTo>
                  <a:lnTo>
                    <a:pt x="19464" y="873001"/>
                  </a:lnTo>
                  <a:lnTo>
                    <a:pt x="2216" y="926243"/>
                  </a:lnTo>
                  <a:lnTo>
                    <a:pt x="0" y="963833"/>
                  </a:lnTo>
                  <a:lnTo>
                    <a:pt x="3627" y="986705"/>
                  </a:lnTo>
                  <a:lnTo>
                    <a:pt x="15378" y="1005450"/>
                  </a:lnTo>
                  <a:lnTo>
                    <a:pt x="66544" y="1050998"/>
                  </a:lnTo>
                  <a:lnTo>
                    <a:pt x="91304" y="1062880"/>
                  </a:lnTo>
                  <a:lnTo>
                    <a:pt x="153602" y="1076723"/>
                  </a:lnTo>
                  <a:lnTo>
                    <a:pt x="205509" y="1080521"/>
                  </a:lnTo>
                  <a:lnTo>
                    <a:pt x="263943" y="1071220"/>
                  </a:lnTo>
                  <a:lnTo>
                    <a:pt x="325875" y="1058117"/>
                  </a:lnTo>
                  <a:lnTo>
                    <a:pt x="385847" y="1040770"/>
                  </a:lnTo>
                  <a:lnTo>
                    <a:pt x="446691" y="1016013"/>
                  </a:lnTo>
                  <a:lnTo>
                    <a:pt x="502319" y="990020"/>
                  </a:lnTo>
                  <a:lnTo>
                    <a:pt x="563689" y="948022"/>
                  </a:lnTo>
                  <a:lnTo>
                    <a:pt x="625524" y="911209"/>
                  </a:lnTo>
                  <a:lnTo>
                    <a:pt x="681284" y="870299"/>
                  </a:lnTo>
                  <a:lnTo>
                    <a:pt x="742670" y="830885"/>
                  </a:lnTo>
                  <a:lnTo>
                    <a:pt x="803339" y="795221"/>
                  </a:lnTo>
                  <a:lnTo>
                    <a:pt x="861402" y="753029"/>
                  </a:lnTo>
                  <a:lnTo>
                    <a:pt x="919060" y="717927"/>
                  </a:lnTo>
                  <a:lnTo>
                    <a:pt x="981068" y="675812"/>
                  </a:lnTo>
                  <a:lnTo>
                    <a:pt x="1038125" y="637598"/>
                  </a:lnTo>
                  <a:lnTo>
                    <a:pt x="1099393" y="596070"/>
                  </a:lnTo>
                  <a:lnTo>
                    <a:pt x="1160667" y="560127"/>
                  </a:lnTo>
                  <a:lnTo>
                    <a:pt x="1215520" y="531948"/>
                  </a:lnTo>
                  <a:lnTo>
                    <a:pt x="1271416" y="500732"/>
                  </a:lnTo>
                  <a:lnTo>
                    <a:pt x="1327517" y="466707"/>
                  </a:lnTo>
                  <a:lnTo>
                    <a:pt x="1383659" y="437455"/>
                  </a:lnTo>
                  <a:lnTo>
                    <a:pt x="1439809" y="406028"/>
                  </a:lnTo>
                  <a:lnTo>
                    <a:pt x="1500423" y="364450"/>
                  </a:lnTo>
                  <a:lnTo>
                    <a:pt x="1563600" y="302939"/>
                  </a:lnTo>
                  <a:lnTo>
                    <a:pt x="1608041" y="240558"/>
                  </a:lnTo>
                  <a:lnTo>
                    <a:pt x="1630707" y="198505"/>
                  </a:lnTo>
                  <a:lnTo>
                    <a:pt x="1642730" y="161341"/>
                  </a:lnTo>
                  <a:lnTo>
                    <a:pt x="1642523" y="120694"/>
                  </a:lnTo>
                  <a:lnTo>
                    <a:pt x="1635053" y="84604"/>
                  </a:lnTo>
                  <a:lnTo>
                    <a:pt x="1619841" y="57273"/>
                  </a:lnTo>
                  <a:lnTo>
                    <a:pt x="1594927" y="34357"/>
                  </a:lnTo>
                  <a:lnTo>
                    <a:pt x="1534318" y="6183"/>
                  </a:lnTo>
                  <a:lnTo>
                    <a:pt x="1476761" y="0"/>
                  </a:lnTo>
                  <a:lnTo>
                    <a:pt x="1419118" y="1899"/>
                  </a:lnTo>
                  <a:lnTo>
                    <a:pt x="1362672" y="13192"/>
                  </a:lnTo>
                  <a:lnTo>
                    <a:pt x="1300752" y="30153"/>
                  </a:lnTo>
                  <a:lnTo>
                    <a:pt x="1246354" y="49709"/>
                  </a:lnTo>
                  <a:lnTo>
                    <a:pt x="1185653" y="68867"/>
                  </a:lnTo>
                  <a:lnTo>
                    <a:pt x="1122879" y="100743"/>
                  </a:lnTo>
                  <a:lnTo>
                    <a:pt x="1065943" y="127257"/>
                  </a:lnTo>
                  <a:lnTo>
                    <a:pt x="1022807" y="148092"/>
                  </a:lnTo>
                  <a:lnTo>
                    <a:pt x="966026" y="1879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86400" y="3548379"/>
              <a:ext cx="1770115" cy="947235"/>
            </a:xfrm>
            <a:custGeom>
              <a:avLst/>
              <a:gdLst/>
              <a:ahLst/>
              <a:cxnLst/>
              <a:rect l="0" t="0" r="0" b="0"/>
              <a:pathLst>
                <a:path w="1770115" h="947235">
                  <a:moveTo>
                    <a:pt x="45848" y="252408"/>
                  </a:moveTo>
                  <a:lnTo>
                    <a:pt x="75157" y="290782"/>
                  </a:lnTo>
                  <a:lnTo>
                    <a:pt x="130801" y="333106"/>
                  </a:lnTo>
                  <a:lnTo>
                    <a:pt x="194267" y="368219"/>
                  </a:lnTo>
                  <a:lnTo>
                    <a:pt x="249601" y="396297"/>
                  </a:lnTo>
                  <a:lnTo>
                    <a:pt x="305044" y="423059"/>
                  </a:lnTo>
                  <a:lnTo>
                    <a:pt x="365334" y="456249"/>
                  </a:lnTo>
                  <a:lnTo>
                    <a:pt x="420644" y="496681"/>
                  </a:lnTo>
                  <a:lnTo>
                    <a:pt x="481794" y="535926"/>
                  </a:lnTo>
                  <a:lnTo>
                    <a:pt x="543266" y="570541"/>
                  </a:lnTo>
                  <a:lnTo>
                    <a:pt x="605797" y="605238"/>
                  </a:lnTo>
                  <a:lnTo>
                    <a:pt x="667739" y="643250"/>
                  </a:lnTo>
                  <a:lnTo>
                    <a:pt x="721198" y="675399"/>
                  </a:lnTo>
                  <a:lnTo>
                    <a:pt x="780849" y="705840"/>
                  </a:lnTo>
                  <a:lnTo>
                    <a:pt x="842459" y="739151"/>
                  </a:lnTo>
                  <a:lnTo>
                    <a:pt x="903778" y="771860"/>
                  </a:lnTo>
                  <a:lnTo>
                    <a:pt x="961115" y="798509"/>
                  </a:lnTo>
                  <a:lnTo>
                    <a:pt x="1014979" y="819245"/>
                  </a:lnTo>
                  <a:lnTo>
                    <a:pt x="1072369" y="851936"/>
                  </a:lnTo>
                  <a:lnTo>
                    <a:pt x="1124953" y="872085"/>
                  </a:lnTo>
                  <a:lnTo>
                    <a:pt x="1179793" y="887330"/>
                  </a:lnTo>
                  <a:lnTo>
                    <a:pt x="1241232" y="908843"/>
                  </a:lnTo>
                  <a:lnTo>
                    <a:pt x="1292359" y="921729"/>
                  </a:lnTo>
                  <a:lnTo>
                    <a:pt x="1344552" y="932957"/>
                  </a:lnTo>
                  <a:lnTo>
                    <a:pt x="1397062" y="942523"/>
                  </a:lnTo>
                  <a:lnTo>
                    <a:pt x="1448495" y="945877"/>
                  </a:lnTo>
                  <a:lnTo>
                    <a:pt x="1508389" y="947010"/>
                  </a:lnTo>
                  <a:lnTo>
                    <a:pt x="1565280" y="947234"/>
                  </a:lnTo>
                  <a:lnTo>
                    <a:pt x="1620408" y="946109"/>
                  </a:lnTo>
                  <a:lnTo>
                    <a:pt x="1677145" y="932633"/>
                  </a:lnTo>
                  <a:lnTo>
                    <a:pt x="1731817" y="897486"/>
                  </a:lnTo>
                  <a:lnTo>
                    <a:pt x="1745852" y="880701"/>
                  </a:lnTo>
                  <a:lnTo>
                    <a:pt x="1764394" y="841329"/>
                  </a:lnTo>
                  <a:lnTo>
                    <a:pt x="1770114" y="804630"/>
                  </a:lnTo>
                  <a:lnTo>
                    <a:pt x="1763641" y="758712"/>
                  </a:lnTo>
                  <a:lnTo>
                    <a:pt x="1747978" y="715847"/>
                  </a:lnTo>
                  <a:lnTo>
                    <a:pt x="1717378" y="655627"/>
                  </a:lnTo>
                  <a:lnTo>
                    <a:pt x="1694962" y="632363"/>
                  </a:lnTo>
                  <a:lnTo>
                    <a:pt x="1643646" y="592522"/>
                  </a:lnTo>
                  <a:lnTo>
                    <a:pt x="1592034" y="564959"/>
                  </a:lnTo>
                  <a:lnTo>
                    <a:pt x="1531786" y="538597"/>
                  </a:lnTo>
                  <a:lnTo>
                    <a:pt x="1469577" y="508002"/>
                  </a:lnTo>
                  <a:lnTo>
                    <a:pt x="1406461" y="486758"/>
                  </a:lnTo>
                  <a:lnTo>
                    <a:pt x="1354290" y="465249"/>
                  </a:lnTo>
                  <a:lnTo>
                    <a:pt x="1291887" y="438494"/>
                  </a:lnTo>
                  <a:lnTo>
                    <a:pt x="1249943" y="418454"/>
                  </a:lnTo>
                  <a:lnTo>
                    <a:pt x="1223060" y="402212"/>
                  </a:lnTo>
                  <a:lnTo>
                    <a:pt x="1171356" y="380655"/>
                  </a:lnTo>
                  <a:lnTo>
                    <a:pt x="1110476" y="358406"/>
                  </a:lnTo>
                  <a:lnTo>
                    <a:pt x="1089895" y="349821"/>
                  </a:lnTo>
                  <a:lnTo>
                    <a:pt x="1034600" y="320092"/>
                  </a:lnTo>
                  <a:lnTo>
                    <a:pt x="972275" y="296950"/>
                  </a:lnTo>
                  <a:lnTo>
                    <a:pt x="923987" y="269439"/>
                  </a:lnTo>
                  <a:lnTo>
                    <a:pt x="875746" y="243806"/>
                  </a:lnTo>
                  <a:lnTo>
                    <a:pt x="818222" y="214184"/>
                  </a:lnTo>
                  <a:lnTo>
                    <a:pt x="758593" y="179737"/>
                  </a:lnTo>
                  <a:lnTo>
                    <a:pt x="704353" y="156122"/>
                  </a:lnTo>
                  <a:lnTo>
                    <a:pt x="649186" y="129274"/>
                  </a:lnTo>
                  <a:lnTo>
                    <a:pt x="591192" y="101440"/>
                  </a:lnTo>
                  <a:lnTo>
                    <a:pt x="528648" y="66616"/>
                  </a:lnTo>
                  <a:lnTo>
                    <a:pt x="468407" y="39974"/>
                  </a:lnTo>
                  <a:lnTo>
                    <a:pt x="408343" y="24616"/>
                  </a:lnTo>
                  <a:lnTo>
                    <a:pt x="358625" y="13859"/>
                  </a:lnTo>
                  <a:lnTo>
                    <a:pt x="296191" y="2863"/>
                  </a:lnTo>
                  <a:lnTo>
                    <a:pt x="245196" y="654"/>
                  </a:lnTo>
                  <a:lnTo>
                    <a:pt x="196161" y="0"/>
                  </a:lnTo>
                  <a:lnTo>
                    <a:pt x="137671" y="5368"/>
                  </a:lnTo>
                  <a:lnTo>
                    <a:pt x="78434" y="21062"/>
                  </a:lnTo>
                  <a:lnTo>
                    <a:pt x="35517" y="40464"/>
                  </a:lnTo>
                  <a:lnTo>
                    <a:pt x="20590" y="56435"/>
                  </a:lnTo>
                  <a:lnTo>
                    <a:pt x="1475" y="95284"/>
                  </a:lnTo>
                  <a:lnTo>
                    <a:pt x="0" y="115895"/>
                  </a:lnTo>
                  <a:lnTo>
                    <a:pt x="11648" y="175463"/>
                  </a:lnTo>
                  <a:lnTo>
                    <a:pt x="28088" y="220182"/>
                  </a:lnTo>
                  <a:lnTo>
                    <a:pt x="66386" y="279447"/>
                  </a:lnTo>
                  <a:lnTo>
                    <a:pt x="87962" y="315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6064414" y="3630254"/>
            <a:ext cx="1853017" cy="812773"/>
            <a:chOff x="6064414" y="3630254"/>
            <a:chExt cx="1853017" cy="812773"/>
          </a:xfrm>
        </p:grpSpPr>
        <p:sp>
          <p:nvSpPr>
            <p:cNvPr id="121" name="Freeform 120"/>
            <p:cNvSpPr/>
            <p:nvPr/>
          </p:nvSpPr>
          <p:spPr>
            <a:xfrm>
              <a:off x="6064414" y="3745057"/>
              <a:ext cx="284271" cy="255773"/>
            </a:xfrm>
            <a:custGeom>
              <a:avLst/>
              <a:gdLst/>
              <a:ahLst/>
              <a:cxnLst/>
              <a:rect l="0" t="0" r="0" b="0"/>
              <a:pathLst>
                <a:path w="284271" h="255773">
                  <a:moveTo>
                    <a:pt x="0" y="255772"/>
                  </a:moveTo>
                  <a:lnTo>
                    <a:pt x="3119" y="198508"/>
                  </a:lnTo>
                  <a:lnTo>
                    <a:pt x="14654" y="143205"/>
                  </a:lnTo>
                  <a:lnTo>
                    <a:pt x="31668" y="87743"/>
                  </a:lnTo>
                  <a:lnTo>
                    <a:pt x="50314" y="35899"/>
                  </a:lnTo>
                  <a:lnTo>
                    <a:pt x="61746" y="19231"/>
                  </a:lnTo>
                  <a:lnTo>
                    <a:pt x="77745" y="7143"/>
                  </a:lnTo>
                  <a:lnTo>
                    <a:pt x="86926" y="2282"/>
                  </a:lnTo>
                  <a:lnTo>
                    <a:pt x="106484" y="0"/>
                  </a:lnTo>
                  <a:lnTo>
                    <a:pt x="116613" y="1029"/>
                  </a:lnTo>
                  <a:lnTo>
                    <a:pt x="134106" y="11531"/>
                  </a:lnTo>
                  <a:lnTo>
                    <a:pt x="170432" y="49607"/>
                  </a:lnTo>
                  <a:lnTo>
                    <a:pt x="204495" y="109929"/>
                  </a:lnTo>
                  <a:lnTo>
                    <a:pt x="238771" y="170131"/>
                  </a:lnTo>
                  <a:lnTo>
                    <a:pt x="265577" y="202634"/>
                  </a:lnTo>
                  <a:lnTo>
                    <a:pt x="284270" y="213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69699" y="3716559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168456" y="0"/>
                  </a:moveTo>
                  <a:lnTo>
                    <a:pt x="122987" y="53875"/>
                  </a:lnTo>
                  <a:lnTo>
                    <a:pt x="87758" y="111037"/>
                  </a:lnTo>
                  <a:lnTo>
                    <a:pt x="52645" y="170947"/>
                  </a:lnTo>
                  <a:lnTo>
                    <a:pt x="24567" y="213922"/>
                  </a:lnTo>
                  <a:lnTo>
                    <a:pt x="13648" y="2237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569782" y="371655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6" y="3120"/>
                  </a:lnTo>
                  <a:lnTo>
                    <a:pt x="1659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601368" y="3826783"/>
              <a:ext cx="73700" cy="5591"/>
            </a:xfrm>
            <a:custGeom>
              <a:avLst/>
              <a:gdLst/>
              <a:ahLst/>
              <a:cxnLst/>
              <a:rect l="0" t="0" r="0" b="0"/>
              <a:pathLst>
                <a:path w="73700" h="5591">
                  <a:moveTo>
                    <a:pt x="73699" y="5590"/>
                  </a:moveTo>
                  <a:lnTo>
                    <a:pt x="56931" y="0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822683" y="3630254"/>
              <a:ext cx="199825" cy="272455"/>
            </a:xfrm>
            <a:custGeom>
              <a:avLst/>
              <a:gdLst/>
              <a:ahLst/>
              <a:cxnLst/>
              <a:rect l="0" t="0" r="0" b="0"/>
              <a:pathLst>
                <a:path w="199825" h="272455">
                  <a:moveTo>
                    <a:pt x="41897" y="54720"/>
                  </a:moveTo>
                  <a:lnTo>
                    <a:pt x="36308" y="37952"/>
                  </a:lnTo>
                  <a:lnTo>
                    <a:pt x="37001" y="30673"/>
                  </a:lnTo>
                  <a:lnTo>
                    <a:pt x="44011" y="16346"/>
                  </a:lnTo>
                  <a:lnTo>
                    <a:pt x="61164" y="5299"/>
                  </a:lnTo>
                  <a:lnTo>
                    <a:pt x="72289" y="716"/>
                  </a:lnTo>
                  <a:lnTo>
                    <a:pt x="83215" y="0"/>
                  </a:lnTo>
                  <a:lnTo>
                    <a:pt x="104715" y="5443"/>
                  </a:lnTo>
                  <a:lnTo>
                    <a:pt x="122848" y="18781"/>
                  </a:lnTo>
                  <a:lnTo>
                    <a:pt x="137537" y="36407"/>
                  </a:lnTo>
                  <a:lnTo>
                    <a:pt x="147965" y="55939"/>
                  </a:lnTo>
                  <a:lnTo>
                    <a:pt x="154822" y="92256"/>
                  </a:lnTo>
                  <a:lnTo>
                    <a:pt x="148734" y="146449"/>
                  </a:lnTo>
                  <a:lnTo>
                    <a:pt x="137244" y="187054"/>
                  </a:lnTo>
                  <a:lnTo>
                    <a:pt x="93231" y="243635"/>
                  </a:lnTo>
                  <a:lnTo>
                    <a:pt x="62566" y="264463"/>
                  </a:lnTo>
                  <a:lnTo>
                    <a:pt x="25664" y="272454"/>
                  </a:lnTo>
                  <a:lnTo>
                    <a:pt x="15867" y="270066"/>
                  </a:lnTo>
                  <a:lnTo>
                    <a:pt x="8166" y="264964"/>
                  </a:lnTo>
                  <a:lnTo>
                    <a:pt x="1863" y="258054"/>
                  </a:lnTo>
                  <a:lnTo>
                    <a:pt x="0" y="249937"/>
                  </a:lnTo>
                  <a:lnTo>
                    <a:pt x="4169" y="231560"/>
                  </a:lnTo>
                  <a:lnTo>
                    <a:pt x="9726" y="224086"/>
                  </a:lnTo>
                  <a:lnTo>
                    <a:pt x="25259" y="212662"/>
                  </a:lnTo>
                  <a:lnTo>
                    <a:pt x="64913" y="205242"/>
                  </a:lnTo>
                  <a:lnTo>
                    <a:pt x="123479" y="202736"/>
                  </a:lnTo>
                  <a:lnTo>
                    <a:pt x="177681" y="202241"/>
                  </a:lnTo>
                  <a:lnTo>
                    <a:pt x="199824" y="202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190964" y="3716559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74652" y="24047"/>
                  </a:lnTo>
                  <a:lnTo>
                    <a:pt x="24329" y="8628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169907" y="3695502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0" y="0"/>
                  </a:moveTo>
                  <a:lnTo>
                    <a:pt x="9574" y="24047"/>
                  </a:lnTo>
                  <a:lnTo>
                    <a:pt x="52997" y="85122"/>
                  </a:lnTo>
                  <a:lnTo>
                    <a:pt x="83334" y="141239"/>
                  </a:lnTo>
                  <a:lnTo>
                    <a:pt x="94756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01534" y="3650126"/>
              <a:ext cx="207872" cy="310863"/>
            </a:xfrm>
            <a:custGeom>
              <a:avLst/>
              <a:gdLst/>
              <a:ahLst/>
              <a:cxnLst/>
              <a:rect l="0" t="0" r="0" b="0"/>
              <a:pathLst>
                <a:path w="207872" h="310863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2" y="2063"/>
                  </a:lnTo>
                  <a:lnTo>
                    <a:pt x="47356" y="0"/>
                  </a:lnTo>
                  <a:lnTo>
                    <a:pt x="71350" y="4152"/>
                  </a:lnTo>
                  <a:lnTo>
                    <a:pt x="93712" y="13796"/>
                  </a:lnTo>
                  <a:lnTo>
                    <a:pt x="120443" y="37969"/>
                  </a:lnTo>
                  <a:lnTo>
                    <a:pt x="129569" y="60411"/>
                  </a:lnTo>
                  <a:lnTo>
                    <a:pt x="132455" y="84814"/>
                  </a:lnTo>
                  <a:lnTo>
                    <a:pt x="129838" y="107358"/>
                  </a:lnTo>
                  <a:lnTo>
                    <a:pt x="125163" y="115943"/>
                  </a:lnTo>
                  <a:lnTo>
                    <a:pt x="110610" y="128602"/>
                  </a:lnTo>
                  <a:lnTo>
                    <a:pt x="110005" y="132446"/>
                  </a:lnTo>
                  <a:lnTo>
                    <a:pt x="114280" y="135008"/>
                  </a:lnTo>
                  <a:lnTo>
                    <a:pt x="129169" y="140194"/>
                  </a:lnTo>
                  <a:lnTo>
                    <a:pt x="185977" y="189542"/>
                  </a:lnTo>
                  <a:lnTo>
                    <a:pt x="201463" y="215994"/>
                  </a:lnTo>
                  <a:lnTo>
                    <a:pt x="207871" y="251647"/>
                  </a:lnTo>
                  <a:lnTo>
                    <a:pt x="203131" y="275093"/>
                  </a:lnTo>
                  <a:lnTo>
                    <a:pt x="198592" y="286258"/>
                  </a:lnTo>
                  <a:lnTo>
                    <a:pt x="184189" y="301783"/>
                  </a:lnTo>
                  <a:lnTo>
                    <a:pt x="175435" y="307561"/>
                  </a:lnTo>
                  <a:lnTo>
                    <a:pt x="153230" y="310862"/>
                  </a:lnTo>
                  <a:lnTo>
                    <a:pt x="106436" y="303448"/>
                  </a:lnTo>
                  <a:lnTo>
                    <a:pt x="73699" y="2875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11550" y="4242983"/>
              <a:ext cx="226689" cy="189515"/>
            </a:xfrm>
            <a:custGeom>
              <a:avLst/>
              <a:gdLst/>
              <a:ahLst/>
              <a:cxnLst/>
              <a:rect l="0" t="0" r="0" b="0"/>
              <a:pathLst>
                <a:path w="226689" h="189515">
                  <a:moveTo>
                    <a:pt x="5590" y="189514"/>
                  </a:moveTo>
                  <a:lnTo>
                    <a:pt x="0" y="172747"/>
                  </a:lnTo>
                  <a:lnTo>
                    <a:pt x="376" y="155156"/>
                  </a:lnTo>
                  <a:lnTo>
                    <a:pt x="4903" y="96516"/>
                  </a:lnTo>
                  <a:lnTo>
                    <a:pt x="7726" y="56804"/>
                  </a:lnTo>
                  <a:lnTo>
                    <a:pt x="22341" y="23461"/>
                  </a:lnTo>
                  <a:lnTo>
                    <a:pt x="34871" y="6138"/>
                  </a:lnTo>
                  <a:lnTo>
                    <a:pt x="43828" y="1753"/>
                  </a:lnTo>
                  <a:lnTo>
                    <a:pt x="66258" y="0"/>
                  </a:lnTo>
                  <a:lnTo>
                    <a:pt x="85586" y="6240"/>
                  </a:lnTo>
                  <a:lnTo>
                    <a:pt x="101975" y="17982"/>
                  </a:lnTo>
                  <a:lnTo>
                    <a:pt x="145804" y="74355"/>
                  </a:lnTo>
                  <a:lnTo>
                    <a:pt x="180833" y="135759"/>
                  </a:lnTo>
                  <a:lnTo>
                    <a:pt x="199583" y="158899"/>
                  </a:lnTo>
                  <a:lnTo>
                    <a:pt x="226688" y="178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601368" y="4200870"/>
              <a:ext cx="136871" cy="231628"/>
            </a:xfrm>
            <a:custGeom>
              <a:avLst/>
              <a:gdLst/>
              <a:ahLst/>
              <a:cxnLst/>
              <a:rect l="0" t="0" r="0" b="0"/>
              <a:pathLst>
                <a:path w="136871" h="231628">
                  <a:moveTo>
                    <a:pt x="136870" y="0"/>
                  </a:moveTo>
                  <a:lnTo>
                    <a:pt x="100953" y="56215"/>
                  </a:lnTo>
                  <a:lnTo>
                    <a:pt x="73537" y="114786"/>
                  </a:lnTo>
                  <a:lnTo>
                    <a:pt x="38583" y="1774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48808" y="4221927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59337" y="4295626"/>
              <a:ext cx="63171" cy="10530"/>
            </a:xfrm>
            <a:custGeom>
              <a:avLst/>
              <a:gdLst/>
              <a:ahLst/>
              <a:cxnLst/>
              <a:rect l="0" t="0" r="0" b="0"/>
              <a:pathLst>
                <a:path w="63171" h="10530">
                  <a:moveTo>
                    <a:pt x="6317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109303" y="4095585"/>
              <a:ext cx="179391" cy="342967"/>
            </a:xfrm>
            <a:custGeom>
              <a:avLst/>
              <a:gdLst/>
              <a:ahLst/>
              <a:cxnLst/>
              <a:rect l="0" t="0" r="0" b="0"/>
              <a:pathLst>
                <a:path w="179391" h="342967">
                  <a:moveTo>
                    <a:pt x="144831" y="0"/>
                  </a:moveTo>
                  <a:lnTo>
                    <a:pt x="102169" y="54115"/>
                  </a:lnTo>
                  <a:lnTo>
                    <a:pt x="67551" y="112715"/>
                  </a:lnTo>
                  <a:lnTo>
                    <a:pt x="38108" y="173637"/>
                  </a:lnTo>
                  <a:lnTo>
                    <a:pt x="10429" y="230923"/>
                  </a:lnTo>
                  <a:lnTo>
                    <a:pt x="3209" y="253541"/>
                  </a:lnTo>
                  <a:lnTo>
                    <a:pt x="0" y="279191"/>
                  </a:lnTo>
                  <a:lnTo>
                    <a:pt x="4813" y="299950"/>
                  </a:lnTo>
                  <a:lnTo>
                    <a:pt x="26966" y="332340"/>
                  </a:lnTo>
                  <a:lnTo>
                    <a:pt x="46433" y="340729"/>
                  </a:lnTo>
                  <a:lnTo>
                    <a:pt x="58176" y="342966"/>
                  </a:lnTo>
                  <a:lnTo>
                    <a:pt x="80582" y="339213"/>
                  </a:lnTo>
                  <a:lnTo>
                    <a:pt x="123561" y="317739"/>
                  </a:lnTo>
                  <a:lnTo>
                    <a:pt x="149708" y="297826"/>
                  </a:lnTo>
                  <a:lnTo>
                    <a:pt x="166683" y="271518"/>
                  </a:lnTo>
                  <a:lnTo>
                    <a:pt x="179122" y="241497"/>
                  </a:lnTo>
                  <a:lnTo>
                    <a:pt x="179390" y="232358"/>
                  </a:lnTo>
                  <a:lnTo>
                    <a:pt x="173449" y="215964"/>
                  </a:lnTo>
                  <a:lnTo>
                    <a:pt x="159890" y="203999"/>
                  </a:lnTo>
                  <a:lnTo>
                    <a:pt x="140996" y="195951"/>
                  </a:lnTo>
                  <a:lnTo>
                    <a:pt x="117000" y="192374"/>
                  </a:lnTo>
                  <a:lnTo>
                    <a:pt x="96977" y="197024"/>
                  </a:lnTo>
                  <a:lnTo>
                    <a:pt x="3954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490700" y="4296659"/>
              <a:ext cx="234230" cy="146368"/>
            </a:xfrm>
            <a:custGeom>
              <a:avLst/>
              <a:gdLst/>
              <a:ahLst/>
              <a:cxnLst/>
              <a:rect l="0" t="0" r="0" b="0"/>
              <a:pathLst>
                <a:path w="234230" h="146368">
                  <a:moveTo>
                    <a:pt x="5590" y="30553"/>
                  </a:moveTo>
                  <a:lnTo>
                    <a:pt x="5590" y="84698"/>
                  </a:lnTo>
                  <a:lnTo>
                    <a:pt x="4420" y="103751"/>
                  </a:lnTo>
                  <a:lnTo>
                    <a:pt x="2470" y="103918"/>
                  </a:lnTo>
                  <a:lnTo>
                    <a:pt x="0" y="100520"/>
                  </a:lnTo>
                  <a:lnTo>
                    <a:pt x="376" y="87386"/>
                  </a:lnTo>
                  <a:lnTo>
                    <a:pt x="10149" y="50358"/>
                  </a:lnTo>
                  <a:lnTo>
                    <a:pt x="25528" y="25243"/>
                  </a:lnTo>
                  <a:lnTo>
                    <a:pt x="32920" y="21164"/>
                  </a:lnTo>
                  <a:lnTo>
                    <a:pt x="50492" y="19751"/>
                  </a:lnTo>
                  <a:lnTo>
                    <a:pt x="66881" y="26142"/>
                  </a:lnTo>
                  <a:lnTo>
                    <a:pt x="117784" y="69516"/>
                  </a:lnTo>
                  <a:lnTo>
                    <a:pt x="121330" y="70566"/>
                  </a:lnTo>
                  <a:lnTo>
                    <a:pt x="122525" y="67757"/>
                  </a:lnTo>
                  <a:lnTo>
                    <a:pt x="123071" y="55277"/>
                  </a:lnTo>
                  <a:lnTo>
                    <a:pt x="131126" y="28520"/>
                  </a:lnTo>
                  <a:lnTo>
                    <a:pt x="141712" y="8592"/>
                  </a:lnTo>
                  <a:lnTo>
                    <a:pt x="148980" y="3044"/>
                  </a:lnTo>
                  <a:lnTo>
                    <a:pt x="157336" y="515"/>
                  </a:lnTo>
                  <a:lnTo>
                    <a:pt x="166415" y="0"/>
                  </a:lnTo>
                  <a:lnTo>
                    <a:pt x="182743" y="5665"/>
                  </a:lnTo>
                  <a:lnTo>
                    <a:pt x="197798" y="17152"/>
                  </a:lnTo>
                  <a:lnTo>
                    <a:pt x="218258" y="43350"/>
                  </a:lnTo>
                  <a:lnTo>
                    <a:pt x="231079" y="74509"/>
                  </a:lnTo>
                  <a:lnTo>
                    <a:pt x="234229" y="110518"/>
                  </a:lnTo>
                  <a:lnTo>
                    <a:pt x="226688" y="146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822673" y="4327212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4939" y="6209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833202" y="419034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17430" y="4432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2014-02-27T17:29:29Z</dcterms:created>
  <dcterms:modified xsi:type="dcterms:W3CDTF">2014-02-27T17:30:07Z</dcterms:modified>
</cp:coreProperties>
</file>